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5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6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94" r:id="rId2"/>
    <p:sldId id="299" r:id="rId3"/>
    <p:sldId id="295" r:id="rId4"/>
    <p:sldId id="257" r:id="rId5"/>
    <p:sldId id="259" r:id="rId6"/>
    <p:sldId id="261" r:id="rId7"/>
    <p:sldId id="262" r:id="rId8"/>
    <p:sldId id="302" r:id="rId9"/>
    <p:sldId id="303" r:id="rId10"/>
    <p:sldId id="296" r:id="rId11"/>
    <p:sldId id="297" r:id="rId12"/>
    <p:sldId id="298" r:id="rId13"/>
    <p:sldId id="301" r:id="rId14"/>
    <p:sldId id="30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3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23DDAD-2548-41F6-8A29-5F7A76980A4B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922B17-6A26-4391-B4FC-E003F3D10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242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9983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2850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14545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613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724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7023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241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998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1454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6093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517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979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1C062E-B3E0-4CC7-BBF7-20CA2951043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07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79B729-E5FA-4676-B35E-D9B6EAF2F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E5F9F7E-5820-4CBD-BA51-1D87871458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74963A-6278-40FF-8436-D7CEC403E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0FB55C-5F27-4AA6-9412-94255D342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D111FB-0CB6-4363-86AF-A7D68CA3D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45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0604A7-5D84-409C-8E7A-66FAFBD0B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2C2B97-0159-4543-B3B6-EE68DE3FD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E394A9-BCCB-4662-BE7A-9724F0CC5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7A0CC1-139A-4733-8C08-F9B9A899E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238BDE-CC1B-4EE6-8F07-C7246B18B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8129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55BE1F0-6B38-45AA-99B6-D0AF8CBA7C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0D2C1EB-197E-4CB6-A44D-1A0AFA5CA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FE6E5D-0C12-4009-AF23-5DF678BF2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5112A2-ABEB-490A-BB86-C1F003B6A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0B09E2-01F6-4706-A903-C342F6C5C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465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831E30-22D6-46C1-A5E0-D66D3CBDE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A778A0-A279-4B7C-BC5E-940C1D324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882F5C-EB89-4D59-80D0-72186C06F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DE6059-81C9-4AA4-BD2E-0FD92DE0A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FE1413-5567-4B59-9E4E-5AD3F5457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318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1B7AC3-8575-4776-8249-CBC8F37A2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1F309D-1961-487F-B147-0F484A96B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071CDA-E09F-4F21-A977-D2421C189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FF085E-2CC4-4D3E-A879-6FF6F9E43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60B50B-8B83-44F6-8D5F-3796F014F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299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ABD298-5E97-46E1-874A-8E4D9C37C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D38131-83E2-492F-A329-D62810072C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304788-5C1A-4F7C-82FD-3AAFAE9A1C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C53950-A467-4F8B-9222-1B60A016F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B8C280-707F-4D99-8AC2-EE54D380C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7C3844-C5D9-4542-8D9A-313699F3B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842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C94819-4668-4E3C-99B7-BF6823B63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99759B-38E8-432D-8EFE-97D7C4A03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E31C7A1-E78F-4946-8A76-F782FC8847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5434254-6DD9-4BA8-B7C9-33B63ED5CF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8239F9C-35AD-4004-870B-63215B91B3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7CADE44-068A-49CA-8D97-9C28EB266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9E8B4F7-F6BA-4F1D-9599-D17AFB9D3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95D46C3-1738-4443-8F54-150BCF65B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212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6511A-5F55-4FA1-910B-871F943E4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8F94459-9F5E-425E-A32E-189C76BC7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1C25269-1B25-466D-BF9D-A61B7F9B8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FEA162-1243-4C47-B375-F081D2184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905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254C090-1F3F-4A14-84A4-0D1F62727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BEA712D-4C62-44D2-9AFB-794B14418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D7A6D6-4402-49AB-90B2-839F81569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7732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64A53E-9CC7-4185-A8A7-357D25C2D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5466D6-1802-4DB5-9062-AE82AA5BC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E09489A-EBAB-48F7-919B-CC7956805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E6C011-416C-4D95-A05D-13992168C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94708E8-8C8C-47D7-B154-99DBD77B9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2D566D-FA40-4192-ADCB-E045FC032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1121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CFF58F-6A30-420D-B765-808A42790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BA089D3-0B26-458B-97EA-E6DDA080E2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EB696D6-23F0-4D33-81E6-5F28E7884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694400-0129-443F-88F6-AE807BC70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EDB757-CB92-4726-A95F-868964882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7165BA-5A1C-4F3E-A334-CC45A572E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5389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51DFA39-A45F-47EC-948F-0156BCBA4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7888E8-AA3F-445C-B11B-7AB6449EF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FDD85F-AD31-459B-8183-A4125EC8D9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B253A-9674-466E-A4C4-C7D0D33D8866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19CE64-02EE-4A4A-8204-CEAC140122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62B2AC-1B23-4655-BF06-A1239B473D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3783C-C90C-48F8-B9AE-F13C3FA99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384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5" Type="http://schemas.openxmlformats.org/officeDocument/2006/relationships/tags" Target="../tags/tag7.xml"/><Relationship Id="rId15" Type="http://schemas.openxmlformats.org/officeDocument/2006/relationships/image" Target="../media/image2.png"/><Relationship Id="rId10" Type="http://schemas.openxmlformats.org/officeDocument/2006/relationships/tags" Target="../tags/tag12.xml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jp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imated Explain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-1016818" y="3248"/>
            <a:ext cx="609600" cy="6096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795" y="0"/>
            <a:ext cx="12190413" cy="3833664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46155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4" name="矩形 13"/>
          <p:cNvSpPr/>
          <p:nvPr/>
        </p:nvSpPr>
        <p:spPr>
          <a:xfrm flipH="1">
            <a:off x="911385" y="4236086"/>
            <a:ext cx="6590665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组员：</a:t>
            </a:r>
            <a:r>
              <a:rPr lang="en-US" altLang="zh-CN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| </a:t>
            </a:r>
            <a:r>
              <a:rPr lang="zh-CN" altLang="en-US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蓝浩宁 </a:t>
            </a:r>
            <a:r>
              <a:rPr lang="en-US" altLang="zh-CN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|</a:t>
            </a:r>
            <a:r>
              <a:rPr lang="zh-CN" altLang="en-US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 邓诗羿 </a:t>
            </a:r>
            <a:r>
              <a:rPr lang="en-US" altLang="zh-CN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|</a:t>
            </a:r>
            <a:r>
              <a:rPr lang="zh-CN" altLang="en-US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 刘慎恒 </a:t>
            </a:r>
            <a:r>
              <a:rPr lang="en-US" altLang="zh-CN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|</a:t>
            </a:r>
            <a:r>
              <a:rPr lang="zh-CN" altLang="en-US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 张澳 </a:t>
            </a:r>
            <a:r>
              <a:rPr lang="en-US" altLang="zh-CN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| </a:t>
            </a:r>
            <a:r>
              <a:rPr lang="zh-CN" altLang="en-US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程可 </a:t>
            </a:r>
            <a:r>
              <a:rPr lang="en-US" altLang="zh-CN" sz="1400" spc="300" dirty="0">
                <a:solidFill>
                  <a:schemeClr val="bg1">
                    <a:lumMod val="65000"/>
                  </a:schemeClr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| </a:t>
            </a:r>
            <a:endParaRPr lang="zh-CN" altLang="en-US" sz="1400" spc="300" dirty="0">
              <a:solidFill>
                <a:schemeClr val="bg1">
                  <a:lumMod val="65000"/>
                </a:schemeClr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7" name="Shape 135"/>
          <p:cNvSpPr/>
          <p:nvPr/>
        </p:nvSpPr>
        <p:spPr>
          <a:xfrm>
            <a:off x="10130370" y="2471929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8" name="Shape 136"/>
          <p:cNvSpPr/>
          <p:nvPr/>
        </p:nvSpPr>
        <p:spPr>
          <a:xfrm>
            <a:off x="10902458" y="1333659"/>
            <a:ext cx="102879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9" name="Shape 111"/>
          <p:cNvSpPr/>
          <p:nvPr/>
        </p:nvSpPr>
        <p:spPr>
          <a:xfrm>
            <a:off x="8751394" y="1516233"/>
            <a:ext cx="108815" cy="109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0" name="Shape 114"/>
          <p:cNvSpPr/>
          <p:nvPr/>
        </p:nvSpPr>
        <p:spPr>
          <a:xfrm>
            <a:off x="9160436" y="858646"/>
            <a:ext cx="175093" cy="174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1" name="Shape 118"/>
          <p:cNvSpPr/>
          <p:nvPr/>
        </p:nvSpPr>
        <p:spPr>
          <a:xfrm>
            <a:off x="10358881" y="2551950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2" name="Shape 122"/>
          <p:cNvSpPr/>
          <p:nvPr/>
        </p:nvSpPr>
        <p:spPr>
          <a:xfrm>
            <a:off x="8718749" y="1483589"/>
            <a:ext cx="174103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3" name="Shape 127"/>
          <p:cNvSpPr/>
          <p:nvPr/>
        </p:nvSpPr>
        <p:spPr>
          <a:xfrm flipH="1">
            <a:off x="8816682" y="315811"/>
            <a:ext cx="862603" cy="125977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4" name="Shape 129"/>
          <p:cNvSpPr/>
          <p:nvPr/>
        </p:nvSpPr>
        <p:spPr>
          <a:xfrm flipH="1" flipV="1">
            <a:off x="8816683" y="1571629"/>
            <a:ext cx="1577811" cy="1038684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5" name="Shape 139"/>
          <p:cNvSpPr/>
          <p:nvPr/>
        </p:nvSpPr>
        <p:spPr>
          <a:xfrm>
            <a:off x="11809725" y="1165059"/>
            <a:ext cx="96944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6" name="Shape 140"/>
          <p:cNvSpPr/>
          <p:nvPr/>
        </p:nvSpPr>
        <p:spPr>
          <a:xfrm>
            <a:off x="11288203" y="289596"/>
            <a:ext cx="97933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7" name="Shape 141"/>
          <p:cNvSpPr/>
          <p:nvPr/>
        </p:nvSpPr>
        <p:spPr>
          <a:xfrm>
            <a:off x="9550686" y="2601780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8" name="Shape 142"/>
          <p:cNvSpPr/>
          <p:nvPr/>
        </p:nvSpPr>
        <p:spPr>
          <a:xfrm>
            <a:off x="9384496" y="1933685"/>
            <a:ext cx="96944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9" name="Shape 143"/>
          <p:cNvSpPr/>
          <p:nvPr/>
        </p:nvSpPr>
        <p:spPr>
          <a:xfrm>
            <a:off x="11852262" y="2037705"/>
            <a:ext cx="108815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2" name="Shape 146"/>
          <p:cNvSpPr/>
          <p:nvPr/>
        </p:nvSpPr>
        <p:spPr>
          <a:xfrm flipH="1">
            <a:off x="10531500" y="2076092"/>
            <a:ext cx="1407664" cy="59254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3" name="Shape 147"/>
          <p:cNvSpPr/>
          <p:nvPr/>
        </p:nvSpPr>
        <p:spPr>
          <a:xfrm flipH="1">
            <a:off x="10494402" y="387529"/>
            <a:ext cx="833422" cy="220003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4" name="Shape 148"/>
          <p:cNvSpPr/>
          <p:nvPr/>
        </p:nvSpPr>
        <p:spPr>
          <a:xfrm flipH="1">
            <a:off x="10453846" y="612848"/>
            <a:ext cx="1474802" cy="208946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5" name="Shape 149"/>
          <p:cNvSpPr/>
          <p:nvPr/>
        </p:nvSpPr>
        <p:spPr>
          <a:xfrm flipH="1">
            <a:off x="10510231" y="1214026"/>
            <a:ext cx="1314680" cy="143091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6" name="Shape 150"/>
          <p:cNvSpPr/>
          <p:nvPr/>
        </p:nvSpPr>
        <p:spPr>
          <a:xfrm flipH="1">
            <a:off x="10452858" y="1626035"/>
            <a:ext cx="1475791" cy="1069352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7" name="Shape 151"/>
          <p:cNvSpPr/>
          <p:nvPr/>
        </p:nvSpPr>
        <p:spPr>
          <a:xfrm>
            <a:off x="9675327" y="287618"/>
            <a:ext cx="761702" cy="2357319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8" name="Shape 152"/>
          <p:cNvSpPr/>
          <p:nvPr/>
        </p:nvSpPr>
        <p:spPr>
          <a:xfrm>
            <a:off x="9640705" y="260908"/>
            <a:ext cx="108815" cy="109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9" name="Shape 153"/>
          <p:cNvSpPr/>
          <p:nvPr/>
        </p:nvSpPr>
        <p:spPr>
          <a:xfrm flipV="1">
            <a:off x="9602126" y="2644936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0" name="Shape 154"/>
          <p:cNvSpPr/>
          <p:nvPr/>
        </p:nvSpPr>
        <p:spPr>
          <a:xfrm flipH="1">
            <a:off x="10494404" y="315810"/>
            <a:ext cx="4451" cy="2386500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1" name="Shape 155"/>
          <p:cNvSpPr/>
          <p:nvPr/>
        </p:nvSpPr>
        <p:spPr>
          <a:xfrm>
            <a:off x="9531891" y="2036565"/>
            <a:ext cx="147395" cy="146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2" name="Shape 156"/>
          <p:cNvSpPr/>
          <p:nvPr/>
        </p:nvSpPr>
        <p:spPr>
          <a:xfrm>
            <a:off x="9687198" y="2128562"/>
            <a:ext cx="175092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3" name="Shape 157"/>
          <p:cNvSpPr/>
          <p:nvPr/>
        </p:nvSpPr>
        <p:spPr>
          <a:xfrm>
            <a:off x="11591651" y="2900079"/>
            <a:ext cx="97933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4" name="Shape 158"/>
          <p:cNvSpPr/>
          <p:nvPr/>
        </p:nvSpPr>
        <p:spPr>
          <a:xfrm flipH="1">
            <a:off x="11640617" y="2094399"/>
            <a:ext cx="261109" cy="80568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6" name="Shape 166"/>
          <p:cNvSpPr/>
          <p:nvPr/>
        </p:nvSpPr>
        <p:spPr>
          <a:xfrm flipH="1">
            <a:off x="8817670" y="260908"/>
            <a:ext cx="158650" cy="123949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7" name="Shape 168"/>
          <p:cNvSpPr/>
          <p:nvPr/>
        </p:nvSpPr>
        <p:spPr>
          <a:xfrm>
            <a:off x="10705108" y="3129655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8" name="Shape 169"/>
          <p:cNvSpPr/>
          <p:nvPr/>
        </p:nvSpPr>
        <p:spPr>
          <a:xfrm>
            <a:off x="11235332" y="3152408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9" name="Shape 170"/>
          <p:cNvSpPr/>
          <p:nvPr/>
        </p:nvSpPr>
        <p:spPr>
          <a:xfrm>
            <a:off x="10494405" y="2769579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0" name="Shape 171"/>
          <p:cNvSpPr/>
          <p:nvPr/>
        </p:nvSpPr>
        <p:spPr>
          <a:xfrm>
            <a:off x="10533974" y="2725063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1" name="Shape 172"/>
          <p:cNvSpPr/>
          <p:nvPr/>
        </p:nvSpPr>
        <p:spPr>
          <a:xfrm>
            <a:off x="9994352" y="1436539"/>
            <a:ext cx="123653" cy="128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3" name="Shape 174"/>
          <p:cNvSpPr/>
          <p:nvPr/>
        </p:nvSpPr>
        <p:spPr>
          <a:xfrm>
            <a:off x="10435052" y="161985"/>
            <a:ext cx="123653" cy="127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4" name="Shape 175"/>
          <p:cNvSpPr/>
          <p:nvPr/>
        </p:nvSpPr>
        <p:spPr>
          <a:xfrm>
            <a:off x="10448900" y="386540"/>
            <a:ext cx="93976" cy="94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608571" y="4945704"/>
            <a:ext cx="33588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汇报时间：</a:t>
            </a:r>
            <a:r>
              <a:rPr lang="en-US" altLang="zh-CN" sz="2000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2020</a:t>
            </a:r>
            <a:r>
              <a:rPr lang="zh-CN" altLang="en-US" sz="2000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年</a:t>
            </a:r>
            <a:r>
              <a:rPr lang="en-US" altLang="zh-CN" sz="2000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11</a:t>
            </a:r>
            <a:r>
              <a:rPr lang="zh-CN" altLang="en-US" sz="2000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月</a:t>
            </a:r>
            <a:r>
              <a:rPr lang="en-US" altLang="zh-CN" sz="2000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19</a:t>
            </a:r>
            <a:r>
              <a:rPr lang="zh-CN" altLang="en-US" sz="2000" dirty="0"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日</a:t>
            </a:r>
          </a:p>
        </p:txBody>
      </p:sp>
      <p:grpSp>
        <p:nvGrpSpPr>
          <p:cNvPr id="5" name="组合 4"/>
          <p:cNvGrpSpPr/>
          <p:nvPr>
            <p:custDataLst>
              <p:tags r:id="rId3"/>
            </p:custDataLst>
          </p:nvPr>
        </p:nvGrpSpPr>
        <p:grpSpPr>
          <a:xfrm>
            <a:off x="839629" y="1725931"/>
            <a:ext cx="9865360" cy="2161540"/>
            <a:chOff x="1321" y="2718"/>
            <a:chExt cx="15536" cy="3404"/>
          </a:xfrm>
        </p:grpSpPr>
        <p:sp>
          <p:nvSpPr>
            <p:cNvPr id="13" name="文本框 3"/>
            <p:cNvSpPr txBox="1"/>
            <p:nvPr/>
          </p:nvSpPr>
          <p:spPr>
            <a:xfrm>
              <a:off x="1321" y="4379"/>
              <a:ext cx="15536" cy="1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600" b="1" dirty="0">
                  <a:solidFill>
                    <a:srgbClr val="2C353A"/>
                  </a:solidFill>
                  <a:latin typeface="Arial" panose="020B0604020202020204"/>
                  <a:ea typeface="微软雅黑" panose="020B0503020204020204" charset="-122"/>
                  <a:sym typeface="Arial" panose="020B0604020202020204"/>
                </a:rPr>
                <a:t>小箱交云作业平台</a:t>
              </a: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434" y="2718"/>
              <a:ext cx="5833" cy="1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/>
                <a:t>技术原型迭代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95" y="0"/>
            <a:ext cx="12190413" cy="34290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46155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3" name="文本框 3"/>
          <p:cNvSpPr txBox="1"/>
          <p:nvPr/>
        </p:nvSpPr>
        <p:spPr>
          <a:xfrm>
            <a:off x="839416" y="908721"/>
            <a:ext cx="1296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02</a:t>
            </a:r>
            <a:endParaRPr lang="zh-CN" altLang="en-US" sz="7200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4" name="文本框 3"/>
          <p:cNvSpPr txBox="1"/>
          <p:nvPr/>
        </p:nvSpPr>
        <p:spPr>
          <a:xfrm>
            <a:off x="839629" y="3068956"/>
            <a:ext cx="100634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前端架构</a:t>
            </a:r>
          </a:p>
        </p:txBody>
      </p:sp>
      <p:sp>
        <p:nvSpPr>
          <p:cNvPr id="30" name="Shape 135"/>
          <p:cNvSpPr/>
          <p:nvPr/>
        </p:nvSpPr>
        <p:spPr>
          <a:xfrm>
            <a:off x="10130370" y="2723086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1" name="Shape 136"/>
          <p:cNvSpPr/>
          <p:nvPr/>
        </p:nvSpPr>
        <p:spPr>
          <a:xfrm>
            <a:off x="10902458" y="1333659"/>
            <a:ext cx="102879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2" name="Shape 111"/>
          <p:cNvSpPr/>
          <p:nvPr/>
        </p:nvSpPr>
        <p:spPr>
          <a:xfrm>
            <a:off x="8751394" y="1516233"/>
            <a:ext cx="108815" cy="109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3" name="Shape 114"/>
          <p:cNvSpPr/>
          <p:nvPr/>
        </p:nvSpPr>
        <p:spPr>
          <a:xfrm>
            <a:off x="9160436" y="858646"/>
            <a:ext cx="175093" cy="174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4" name="Shape 118"/>
          <p:cNvSpPr/>
          <p:nvPr/>
        </p:nvSpPr>
        <p:spPr>
          <a:xfrm>
            <a:off x="10358881" y="2551950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5" name="Shape 122"/>
          <p:cNvSpPr/>
          <p:nvPr/>
        </p:nvSpPr>
        <p:spPr>
          <a:xfrm>
            <a:off x="8718749" y="1483589"/>
            <a:ext cx="174103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6" name="Shape 127"/>
          <p:cNvSpPr/>
          <p:nvPr/>
        </p:nvSpPr>
        <p:spPr>
          <a:xfrm flipH="1">
            <a:off x="8816682" y="315811"/>
            <a:ext cx="862603" cy="125977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7" name="Shape 129"/>
          <p:cNvSpPr/>
          <p:nvPr/>
        </p:nvSpPr>
        <p:spPr>
          <a:xfrm flipH="1" flipV="1">
            <a:off x="8816683" y="1571629"/>
            <a:ext cx="1577811" cy="1038684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5" name="Shape 139"/>
          <p:cNvSpPr/>
          <p:nvPr/>
        </p:nvSpPr>
        <p:spPr>
          <a:xfrm>
            <a:off x="11809725" y="1165059"/>
            <a:ext cx="96944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6" name="Shape 140"/>
          <p:cNvSpPr/>
          <p:nvPr/>
        </p:nvSpPr>
        <p:spPr>
          <a:xfrm>
            <a:off x="11288203" y="289596"/>
            <a:ext cx="97933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7" name="Shape 141"/>
          <p:cNvSpPr/>
          <p:nvPr/>
        </p:nvSpPr>
        <p:spPr>
          <a:xfrm>
            <a:off x="9550686" y="2935768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8" name="Shape 142"/>
          <p:cNvSpPr/>
          <p:nvPr/>
        </p:nvSpPr>
        <p:spPr>
          <a:xfrm>
            <a:off x="9384496" y="1933685"/>
            <a:ext cx="96944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9" name="Shape 143"/>
          <p:cNvSpPr/>
          <p:nvPr/>
        </p:nvSpPr>
        <p:spPr>
          <a:xfrm>
            <a:off x="11852262" y="2037705"/>
            <a:ext cx="108815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0" name="Shape 146"/>
          <p:cNvSpPr/>
          <p:nvPr/>
        </p:nvSpPr>
        <p:spPr>
          <a:xfrm flipH="1">
            <a:off x="10531500" y="2076092"/>
            <a:ext cx="1407664" cy="59254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1" name="Shape 147"/>
          <p:cNvSpPr/>
          <p:nvPr/>
        </p:nvSpPr>
        <p:spPr>
          <a:xfrm flipH="1">
            <a:off x="10494402" y="387529"/>
            <a:ext cx="833422" cy="220003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2" name="Shape 148"/>
          <p:cNvSpPr/>
          <p:nvPr/>
        </p:nvSpPr>
        <p:spPr>
          <a:xfrm flipH="1">
            <a:off x="10453846" y="612848"/>
            <a:ext cx="1474802" cy="208946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3" name="Shape 149"/>
          <p:cNvSpPr/>
          <p:nvPr/>
        </p:nvSpPr>
        <p:spPr>
          <a:xfrm flipH="1">
            <a:off x="10510231" y="1214026"/>
            <a:ext cx="1314680" cy="143091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4" name="Shape 150"/>
          <p:cNvSpPr/>
          <p:nvPr/>
        </p:nvSpPr>
        <p:spPr>
          <a:xfrm flipH="1">
            <a:off x="10452858" y="1626035"/>
            <a:ext cx="1475791" cy="1069352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5" name="Shape 151"/>
          <p:cNvSpPr/>
          <p:nvPr/>
        </p:nvSpPr>
        <p:spPr>
          <a:xfrm>
            <a:off x="9675327" y="287618"/>
            <a:ext cx="761702" cy="2357319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6" name="Shape 152"/>
          <p:cNvSpPr/>
          <p:nvPr/>
        </p:nvSpPr>
        <p:spPr>
          <a:xfrm>
            <a:off x="9640705" y="260908"/>
            <a:ext cx="108815" cy="109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7" name="Shape 153"/>
          <p:cNvSpPr/>
          <p:nvPr/>
        </p:nvSpPr>
        <p:spPr>
          <a:xfrm flipV="1">
            <a:off x="9602126" y="2644936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8" name="Shape 154"/>
          <p:cNvSpPr/>
          <p:nvPr/>
        </p:nvSpPr>
        <p:spPr>
          <a:xfrm flipH="1">
            <a:off x="10494404" y="315810"/>
            <a:ext cx="4451" cy="2386500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9" name="Shape 155"/>
          <p:cNvSpPr/>
          <p:nvPr/>
        </p:nvSpPr>
        <p:spPr>
          <a:xfrm>
            <a:off x="9531891" y="2036565"/>
            <a:ext cx="147395" cy="146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0" name="Shape 156"/>
          <p:cNvSpPr/>
          <p:nvPr/>
        </p:nvSpPr>
        <p:spPr>
          <a:xfrm>
            <a:off x="9687198" y="2128562"/>
            <a:ext cx="175092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1" name="Shape 157"/>
          <p:cNvSpPr/>
          <p:nvPr/>
        </p:nvSpPr>
        <p:spPr>
          <a:xfrm>
            <a:off x="11591651" y="2900079"/>
            <a:ext cx="97933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2" name="Shape 158"/>
          <p:cNvSpPr/>
          <p:nvPr/>
        </p:nvSpPr>
        <p:spPr>
          <a:xfrm flipH="1">
            <a:off x="11640617" y="2094399"/>
            <a:ext cx="261109" cy="80568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3" name="Shape 166"/>
          <p:cNvSpPr/>
          <p:nvPr/>
        </p:nvSpPr>
        <p:spPr>
          <a:xfrm flipH="1">
            <a:off x="8817670" y="260908"/>
            <a:ext cx="158650" cy="123949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4" name="Shape 168"/>
          <p:cNvSpPr/>
          <p:nvPr/>
        </p:nvSpPr>
        <p:spPr>
          <a:xfrm>
            <a:off x="10705108" y="3129655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5" name="Shape 169"/>
          <p:cNvSpPr/>
          <p:nvPr/>
        </p:nvSpPr>
        <p:spPr>
          <a:xfrm>
            <a:off x="11235332" y="3152408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6" name="Shape 170"/>
          <p:cNvSpPr/>
          <p:nvPr/>
        </p:nvSpPr>
        <p:spPr>
          <a:xfrm>
            <a:off x="10494405" y="2769579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7" name="Shape 171"/>
          <p:cNvSpPr/>
          <p:nvPr/>
        </p:nvSpPr>
        <p:spPr>
          <a:xfrm>
            <a:off x="10533974" y="2725063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8" name="Shape 172"/>
          <p:cNvSpPr/>
          <p:nvPr/>
        </p:nvSpPr>
        <p:spPr>
          <a:xfrm>
            <a:off x="9994352" y="1436539"/>
            <a:ext cx="123653" cy="128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9" name="Shape 174"/>
          <p:cNvSpPr/>
          <p:nvPr/>
        </p:nvSpPr>
        <p:spPr>
          <a:xfrm>
            <a:off x="10435052" y="161985"/>
            <a:ext cx="123653" cy="127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0" name="Shape 175"/>
          <p:cNvSpPr/>
          <p:nvPr/>
        </p:nvSpPr>
        <p:spPr>
          <a:xfrm>
            <a:off x="10448900" y="386540"/>
            <a:ext cx="93976" cy="94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335439" y="6381115"/>
            <a:ext cx="3802380" cy="2159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6" name="Title 6"/>
          <p:cNvSpPr txBox="1"/>
          <p:nvPr>
            <p:custDataLst>
              <p:tags r:id="rId1"/>
            </p:custDataLst>
          </p:nvPr>
        </p:nvSpPr>
        <p:spPr>
          <a:xfrm>
            <a:off x="3796744" y="2798267"/>
            <a:ext cx="6385560" cy="3163943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zh-CN" altLang="en-US" dirty="0"/>
              <a:t>采用</a:t>
            </a:r>
            <a:r>
              <a:rPr lang="en-US" altLang="zh-CN" dirty="0"/>
              <a:t>React</a:t>
            </a:r>
            <a:r>
              <a:rPr lang="zh-CN" altLang="en-US" dirty="0"/>
              <a:t>框架</a:t>
            </a:r>
            <a:endParaRPr lang="en-US" altLang="zh-CN" dirty="0"/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en-US" altLang="zh-CN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Router</a:t>
            </a: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：控制页面跳转逻辑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en-US" altLang="zh-CN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View</a:t>
            </a: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：页面显示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en-US" altLang="zh-CN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Components</a:t>
            </a: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：页面组件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en-US" altLang="zh-CN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Service</a:t>
            </a: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：后端服务调用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en-US" altLang="zh-CN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Utils</a:t>
            </a: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：功能组件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en-US" altLang="zh-CN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Assets</a:t>
            </a: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：静态资源</a:t>
            </a:r>
          </a:p>
        </p:txBody>
      </p:sp>
    </p:spTree>
    <p:extLst>
      <p:ext uri="{BB962C8B-B14F-4D97-AF65-F5344CB8AC3E}">
        <p14:creationId xmlns:p14="http://schemas.microsoft.com/office/powerpoint/2010/main" val="944165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00"/>
                            </p:stCondLst>
                            <p:childTnLst>
                              <p:par>
                                <p:cTn id="1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1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1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6" dur="1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1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1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1" dur="1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1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1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1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6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9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95" y="0"/>
            <a:ext cx="12190413" cy="34290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5360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5400" y="234133"/>
            <a:ext cx="1809118" cy="496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前端架构</a:t>
            </a:r>
            <a:endParaRPr lang="zh-CN" altLang="en-US" sz="1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35360" y="404664"/>
            <a:ext cx="360040" cy="249812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Shape 135"/>
          <p:cNvSpPr/>
          <p:nvPr/>
        </p:nvSpPr>
        <p:spPr>
          <a:xfrm>
            <a:off x="11068173" y="6340528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" name="Shape 118"/>
          <p:cNvSpPr/>
          <p:nvPr/>
        </p:nvSpPr>
        <p:spPr>
          <a:xfrm>
            <a:off x="11296684" y="6169392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" name="Shape 141"/>
          <p:cNvSpPr/>
          <p:nvPr/>
        </p:nvSpPr>
        <p:spPr>
          <a:xfrm>
            <a:off x="10488489" y="6553210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" name="Shape 153"/>
          <p:cNvSpPr/>
          <p:nvPr/>
        </p:nvSpPr>
        <p:spPr>
          <a:xfrm flipV="1">
            <a:off x="10539929" y="6262378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" name="Shape 168"/>
          <p:cNvSpPr/>
          <p:nvPr/>
        </p:nvSpPr>
        <p:spPr>
          <a:xfrm>
            <a:off x="11642911" y="6747097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Shape 169"/>
          <p:cNvSpPr/>
          <p:nvPr/>
        </p:nvSpPr>
        <p:spPr>
          <a:xfrm>
            <a:off x="12173135" y="6769850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2" name="Shape 170"/>
          <p:cNvSpPr/>
          <p:nvPr/>
        </p:nvSpPr>
        <p:spPr>
          <a:xfrm>
            <a:off x="11432208" y="6387021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Shape 171"/>
          <p:cNvSpPr/>
          <p:nvPr/>
        </p:nvSpPr>
        <p:spPr>
          <a:xfrm>
            <a:off x="11471777" y="6342505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FB4644A-7EC8-4EB5-B562-D29852AD5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161" y="436688"/>
            <a:ext cx="6874394" cy="603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32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95" y="0"/>
            <a:ext cx="12190413" cy="34290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5360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5400" y="234133"/>
            <a:ext cx="1809118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 页面视图</a:t>
            </a:r>
            <a:endParaRPr lang="zh-CN" altLang="en-US" sz="1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35360" y="404664"/>
            <a:ext cx="360040" cy="249812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Shape 135"/>
          <p:cNvSpPr/>
          <p:nvPr/>
        </p:nvSpPr>
        <p:spPr>
          <a:xfrm>
            <a:off x="11068173" y="6340528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" name="Shape 118"/>
          <p:cNvSpPr/>
          <p:nvPr/>
        </p:nvSpPr>
        <p:spPr>
          <a:xfrm>
            <a:off x="11296684" y="6169392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" name="Shape 141"/>
          <p:cNvSpPr/>
          <p:nvPr/>
        </p:nvSpPr>
        <p:spPr>
          <a:xfrm>
            <a:off x="10488489" y="6553210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" name="Shape 153"/>
          <p:cNvSpPr/>
          <p:nvPr/>
        </p:nvSpPr>
        <p:spPr>
          <a:xfrm flipV="1">
            <a:off x="10539929" y="6262378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" name="Shape 168"/>
          <p:cNvSpPr/>
          <p:nvPr/>
        </p:nvSpPr>
        <p:spPr>
          <a:xfrm>
            <a:off x="11642911" y="6747097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Shape 169"/>
          <p:cNvSpPr/>
          <p:nvPr/>
        </p:nvSpPr>
        <p:spPr>
          <a:xfrm>
            <a:off x="12173135" y="6769850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2" name="Shape 170"/>
          <p:cNvSpPr/>
          <p:nvPr/>
        </p:nvSpPr>
        <p:spPr>
          <a:xfrm>
            <a:off x="11432208" y="6387021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Shape 171"/>
          <p:cNvSpPr/>
          <p:nvPr/>
        </p:nvSpPr>
        <p:spPr>
          <a:xfrm>
            <a:off x="11471777" y="6342505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90210A9-9BD9-40EC-B993-8A5D0EDB07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733" y="748794"/>
            <a:ext cx="9790476" cy="551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24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95" y="0"/>
            <a:ext cx="12190413" cy="34290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46155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3" name="文本框 3"/>
          <p:cNvSpPr txBox="1"/>
          <p:nvPr/>
        </p:nvSpPr>
        <p:spPr>
          <a:xfrm>
            <a:off x="839416" y="908721"/>
            <a:ext cx="1296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03</a:t>
            </a:r>
            <a:endParaRPr lang="zh-CN" altLang="en-US" sz="7200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4" name="文本框 3"/>
          <p:cNvSpPr txBox="1"/>
          <p:nvPr/>
        </p:nvSpPr>
        <p:spPr>
          <a:xfrm>
            <a:off x="839629" y="3068956"/>
            <a:ext cx="100634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后端架构</a:t>
            </a:r>
          </a:p>
        </p:txBody>
      </p:sp>
      <p:sp>
        <p:nvSpPr>
          <p:cNvPr id="30" name="Shape 135"/>
          <p:cNvSpPr/>
          <p:nvPr/>
        </p:nvSpPr>
        <p:spPr>
          <a:xfrm>
            <a:off x="10130370" y="2723086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1" name="Shape 136"/>
          <p:cNvSpPr/>
          <p:nvPr/>
        </p:nvSpPr>
        <p:spPr>
          <a:xfrm>
            <a:off x="10902458" y="1333659"/>
            <a:ext cx="102879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2" name="Shape 111"/>
          <p:cNvSpPr/>
          <p:nvPr/>
        </p:nvSpPr>
        <p:spPr>
          <a:xfrm>
            <a:off x="8751394" y="1516233"/>
            <a:ext cx="108815" cy="109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3" name="Shape 114"/>
          <p:cNvSpPr/>
          <p:nvPr/>
        </p:nvSpPr>
        <p:spPr>
          <a:xfrm>
            <a:off x="9160436" y="858646"/>
            <a:ext cx="175093" cy="174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4" name="Shape 118"/>
          <p:cNvSpPr/>
          <p:nvPr/>
        </p:nvSpPr>
        <p:spPr>
          <a:xfrm>
            <a:off x="10358881" y="2551950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5" name="Shape 122"/>
          <p:cNvSpPr/>
          <p:nvPr/>
        </p:nvSpPr>
        <p:spPr>
          <a:xfrm>
            <a:off x="8718749" y="1483589"/>
            <a:ext cx="174103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6" name="Shape 127"/>
          <p:cNvSpPr/>
          <p:nvPr/>
        </p:nvSpPr>
        <p:spPr>
          <a:xfrm flipH="1">
            <a:off x="8816682" y="315811"/>
            <a:ext cx="862603" cy="125977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7" name="Shape 129"/>
          <p:cNvSpPr/>
          <p:nvPr/>
        </p:nvSpPr>
        <p:spPr>
          <a:xfrm flipH="1" flipV="1">
            <a:off x="8816683" y="1571629"/>
            <a:ext cx="1577811" cy="1038684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5" name="Shape 139"/>
          <p:cNvSpPr/>
          <p:nvPr/>
        </p:nvSpPr>
        <p:spPr>
          <a:xfrm>
            <a:off x="11809725" y="1165059"/>
            <a:ext cx="96944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6" name="Shape 140"/>
          <p:cNvSpPr/>
          <p:nvPr/>
        </p:nvSpPr>
        <p:spPr>
          <a:xfrm>
            <a:off x="11288203" y="289596"/>
            <a:ext cx="97933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7" name="Shape 141"/>
          <p:cNvSpPr/>
          <p:nvPr/>
        </p:nvSpPr>
        <p:spPr>
          <a:xfrm>
            <a:off x="9550686" y="2935768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8" name="Shape 142"/>
          <p:cNvSpPr/>
          <p:nvPr/>
        </p:nvSpPr>
        <p:spPr>
          <a:xfrm>
            <a:off x="9384496" y="1933685"/>
            <a:ext cx="96944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9" name="Shape 143"/>
          <p:cNvSpPr/>
          <p:nvPr/>
        </p:nvSpPr>
        <p:spPr>
          <a:xfrm>
            <a:off x="11852262" y="2037705"/>
            <a:ext cx="108815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0" name="Shape 146"/>
          <p:cNvSpPr/>
          <p:nvPr/>
        </p:nvSpPr>
        <p:spPr>
          <a:xfrm flipH="1">
            <a:off x="10531500" y="2076092"/>
            <a:ext cx="1407664" cy="59254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1" name="Shape 147"/>
          <p:cNvSpPr/>
          <p:nvPr/>
        </p:nvSpPr>
        <p:spPr>
          <a:xfrm flipH="1">
            <a:off x="10494402" y="387529"/>
            <a:ext cx="833422" cy="220003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2" name="Shape 148"/>
          <p:cNvSpPr/>
          <p:nvPr/>
        </p:nvSpPr>
        <p:spPr>
          <a:xfrm flipH="1">
            <a:off x="10453846" y="612848"/>
            <a:ext cx="1474802" cy="208946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3" name="Shape 149"/>
          <p:cNvSpPr/>
          <p:nvPr/>
        </p:nvSpPr>
        <p:spPr>
          <a:xfrm flipH="1">
            <a:off x="10510231" y="1214026"/>
            <a:ext cx="1314680" cy="143091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4" name="Shape 150"/>
          <p:cNvSpPr/>
          <p:nvPr/>
        </p:nvSpPr>
        <p:spPr>
          <a:xfrm flipH="1">
            <a:off x="10452858" y="1626035"/>
            <a:ext cx="1475791" cy="1069352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5" name="Shape 151"/>
          <p:cNvSpPr/>
          <p:nvPr/>
        </p:nvSpPr>
        <p:spPr>
          <a:xfrm>
            <a:off x="9675327" y="287618"/>
            <a:ext cx="761702" cy="2357319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6" name="Shape 152"/>
          <p:cNvSpPr/>
          <p:nvPr/>
        </p:nvSpPr>
        <p:spPr>
          <a:xfrm>
            <a:off x="9640705" y="260908"/>
            <a:ext cx="108815" cy="109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7" name="Shape 153"/>
          <p:cNvSpPr/>
          <p:nvPr/>
        </p:nvSpPr>
        <p:spPr>
          <a:xfrm flipV="1">
            <a:off x="9602126" y="2644936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8" name="Shape 154"/>
          <p:cNvSpPr/>
          <p:nvPr/>
        </p:nvSpPr>
        <p:spPr>
          <a:xfrm flipH="1">
            <a:off x="10494404" y="315810"/>
            <a:ext cx="4451" cy="2386500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9" name="Shape 155"/>
          <p:cNvSpPr/>
          <p:nvPr/>
        </p:nvSpPr>
        <p:spPr>
          <a:xfrm>
            <a:off x="9531891" y="2036565"/>
            <a:ext cx="147395" cy="146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0" name="Shape 156"/>
          <p:cNvSpPr/>
          <p:nvPr/>
        </p:nvSpPr>
        <p:spPr>
          <a:xfrm>
            <a:off x="9687198" y="2128562"/>
            <a:ext cx="175092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1" name="Shape 157"/>
          <p:cNvSpPr/>
          <p:nvPr/>
        </p:nvSpPr>
        <p:spPr>
          <a:xfrm>
            <a:off x="11591651" y="2900079"/>
            <a:ext cx="97933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2" name="Shape 158"/>
          <p:cNvSpPr/>
          <p:nvPr/>
        </p:nvSpPr>
        <p:spPr>
          <a:xfrm flipH="1">
            <a:off x="11640617" y="2094399"/>
            <a:ext cx="261109" cy="80568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3" name="Shape 166"/>
          <p:cNvSpPr/>
          <p:nvPr/>
        </p:nvSpPr>
        <p:spPr>
          <a:xfrm flipH="1">
            <a:off x="8817670" y="260908"/>
            <a:ext cx="158650" cy="123949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4" name="Shape 168"/>
          <p:cNvSpPr/>
          <p:nvPr/>
        </p:nvSpPr>
        <p:spPr>
          <a:xfrm>
            <a:off x="10705108" y="3129655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5" name="Shape 169"/>
          <p:cNvSpPr/>
          <p:nvPr/>
        </p:nvSpPr>
        <p:spPr>
          <a:xfrm>
            <a:off x="11235332" y="3152408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6" name="Shape 170"/>
          <p:cNvSpPr/>
          <p:nvPr/>
        </p:nvSpPr>
        <p:spPr>
          <a:xfrm>
            <a:off x="10494405" y="2769579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7" name="Shape 171"/>
          <p:cNvSpPr/>
          <p:nvPr/>
        </p:nvSpPr>
        <p:spPr>
          <a:xfrm>
            <a:off x="10533974" y="2725063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8" name="Shape 172"/>
          <p:cNvSpPr/>
          <p:nvPr/>
        </p:nvSpPr>
        <p:spPr>
          <a:xfrm>
            <a:off x="9994352" y="1436539"/>
            <a:ext cx="123653" cy="128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9" name="Shape 174"/>
          <p:cNvSpPr/>
          <p:nvPr/>
        </p:nvSpPr>
        <p:spPr>
          <a:xfrm>
            <a:off x="10435052" y="161985"/>
            <a:ext cx="123653" cy="127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0" name="Shape 175"/>
          <p:cNvSpPr/>
          <p:nvPr/>
        </p:nvSpPr>
        <p:spPr>
          <a:xfrm>
            <a:off x="10448900" y="386540"/>
            <a:ext cx="93976" cy="94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335439" y="6381115"/>
            <a:ext cx="3802380" cy="2159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6" name="Title 6"/>
          <p:cNvSpPr txBox="1"/>
          <p:nvPr>
            <p:custDataLst>
              <p:tags r:id="rId1"/>
            </p:custDataLst>
          </p:nvPr>
        </p:nvSpPr>
        <p:spPr>
          <a:xfrm>
            <a:off x="3796744" y="2798267"/>
            <a:ext cx="6385560" cy="1268039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en-US" altLang="zh-CN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API</a:t>
            </a: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网关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六大微服务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en-US" altLang="zh-CN" spc="16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Etcd</a:t>
            </a: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服务注册与服务发现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96427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00"/>
                            </p:stCondLst>
                            <p:childTnLst>
                              <p:par>
                                <p:cTn id="1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1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1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6" dur="1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1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1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1" dur="1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1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1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1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6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9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imated Explain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-1016818" y="3248"/>
            <a:ext cx="609600" cy="6096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795" y="0"/>
            <a:ext cx="12190413" cy="3833664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46155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7" name="Shape 135"/>
          <p:cNvSpPr/>
          <p:nvPr/>
        </p:nvSpPr>
        <p:spPr>
          <a:xfrm>
            <a:off x="10130370" y="2471929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8" name="Shape 136"/>
          <p:cNvSpPr/>
          <p:nvPr/>
        </p:nvSpPr>
        <p:spPr>
          <a:xfrm>
            <a:off x="10902458" y="1333659"/>
            <a:ext cx="102879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9" name="Shape 111"/>
          <p:cNvSpPr/>
          <p:nvPr/>
        </p:nvSpPr>
        <p:spPr>
          <a:xfrm>
            <a:off x="8751394" y="1516233"/>
            <a:ext cx="108815" cy="109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0" name="Shape 114"/>
          <p:cNvSpPr/>
          <p:nvPr/>
        </p:nvSpPr>
        <p:spPr>
          <a:xfrm>
            <a:off x="9160436" y="858646"/>
            <a:ext cx="175093" cy="174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1" name="Shape 118"/>
          <p:cNvSpPr/>
          <p:nvPr/>
        </p:nvSpPr>
        <p:spPr>
          <a:xfrm>
            <a:off x="10358881" y="2551950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2" name="Shape 122"/>
          <p:cNvSpPr/>
          <p:nvPr/>
        </p:nvSpPr>
        <p:spPr>
          <a:xfrm>
            <a:off x="8718749" y="1483589"/>
            <a:ext cx="174103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3" name="Shape 127"/>
          <p:cNvSpPr/>
          <p:nvPr/>
        </p:nvSpPr>
        <p:spPr>
          <a:xfrm flipH="1">
            <a:off x="8816682" y="315811"/>
            <a:ext cx="862603" cy="125977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4" name="Shape 129"/>
          <p:cNvSpPr/>
          <p:nvPr/>
        </p:nvSpPr>
        <p:spPr>
          <a:xfrm flipH="1" flipV="1">
            <a:off x="8816683" y="1571629"/>
            <a:ext cx="1577811" cy="1038684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5" name="Shape 139"/>
          <p:cNvSpPr/>
          <p:nvPr/>
        </p:nvSpPr>
        <p:spPr>
          <a:xfrm>
            <a:off x="11809725" y="1165059"/>
            <a:ext cx="96944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6" name="Shape 140"/>
          <p:cNvSpPr/>
          <p:nvPr/>
        </p:nvSpPr>
        <p:spPr>
          <a:xfrm>
            <a:off x="11288203" y="289596"/>
            <a:ext cx="97933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7" name="Shape 141"/>
          <p:cNvSpPr/>
          <p:nvPr/>
        </p:nvSpPr>
        <p:spPr>
          <a:xfrm>
            <a:off x="9550686" y="2601780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8" name="Shape 142"/>
          <p:cNvSpPr/>
          <p:nvPr/>
        </p:nvSpPr>
        <p:spPr>
          <a:xfrm>
            <a:off x="9384496" y="1933685"/>
            <a:ext cx="96944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9" name="Shape 143"/>
          <p:cNvSpPr/>
          <p:nvPr/>
        </p:nvSpPr>
        <p:spPr>
          <a:xfrm>
            <a:off x="11852262" y="2037705"/>
            <a:ext cx="108815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2" name="Shape 146"/>
          <p:cNvSpPr/>
          <p:nvPr/>
        </p:nvSpPr>
        <p:spPr>
          <a:xfrm flipH="1">
            <a:off x="10531500" y="2076092"/>
            <a:ext cx="1407664" cy="59254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3" name="Shape 147"/>
          <p:cNvSpPr/>
          <p:nvPr/>
        </p:nvSpPr>
        <p:spPr>
          <a:xfrm flipH="1">
            <a:off x="10494402" y="387529"/>
            <a:ext cx="833422" cy="220003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4" name="Shape 148"/>
          <p:cNvSpPr/>
          <p:nvPr/>
        </p:nvSpPr>
        <p:spPr>
          <a:xfrm flipH="1">
            <a:off x="10453846" y="612848"/>
            <a:ext cx="1474802" cy="208946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5" name="Shape 149"/>
          <p:cNvSpPr/>
          <p:nvPr/>
        </p:nvSpPr>
        <p:spPr>
          <a:xfrm flipH="1">
            <a:off x="10510231" y="1214026"/>
            <a:ext cx="1314680" cy="143091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6" name="Shape 150"/>
          <p:cNvSpPr/>
          <p:nvPr/>
        </p:nvSpPr>
        <p:spPr>
          <a:xfrm flipH="1">
            <a:off x="10452858" y="1626035"/>
            <a:ext cx="1475791" cy="1069352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7" name="Shape 151"/>
          <p:cNvSpPr/>
          <p:nvPr/>
        </p:nvSpPr>
        <p:spPr>
          <a:xfrm>
            <a:off x="9675327" y="287618"/>
            <a:ext cx="761702" cy="2357319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8" name="Shape 152"/>
          <p:cNvSpPr/>
          <p:nvPr/>
        </p:nvSpPr>
        <p:spPr>
          <a:xfrm>
            <a:off x="9640705" y="260908"/>
            <a:ext cx="108815" cy="109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9" name="Shape 153"/>
          <p:cNvSpPr/>
          <p:nvPr/>
        </p:nvSpPr>
        <p:spPr>
          <a:xfrm flipV="1">
            <a:off x="9602126" y="2644936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0" name="Shape 154"/>
          <p:cNvSpPr/>
          <p:nvPr/>
        </p:nvSpPr>
        <p:spPr>
          <a:xfrm flipH="1">
            <a:off x="10494404" y="315810"/>
            <a:ext cx="4451" cy="2386500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1" name="Shape 155"/>
          <p:cNvSpPr/>
          <p:nvPr/>
        </p:nvSpPr>
        <p:spPr>
          <a:xfrm>
            <a:off x="9531891" y="2036565"/>
            <a:ext cx="147395" cy="146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2" name="Shape 156"/>
          <p:cNvSpPr/>
          <p:nvPr/>
        </p:nvSpPr>
        <p:spPr>
          <a:xfrm>
            <a:off x="9687198" y="2128562"/>
            <a:ext cx="175092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3" name="Shape 157"/>
          <p:cNvSpPr/>
          <p:nvPr/>
        </p:nvSpPr>
        <p:spPr>
          <a:xfrm>
            <a:off x="11591651" y="2900079"/>
            <a:ext cx="97933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4" name="Shape 158"/>
          <p:cNvSpPr/>
          <p:nvPr/>
        </p:nvSpPr>
        <p:spPr>
          <a:xfrm flipH="1">
            <a:off x="11640617" y="2094399"/>
            <a:ext cx="261109" cy="80568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6" name="Shape 166"/>
          <p:cNvSpPr/>
          <p:nvPr/>
        </p:nvSpPr>
        <p:spPr>
          <a:xfrm flipH="1">
            <a:off x="8817670" y="260908"/>
            <a:ext cx="158650" cy="123949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7" name="Shape 168"/>
          <p:cNvSpPr/>
          <p:nvPr/>
        </p:nvSpPr>
        <p:spPr>
          <a:xfrm>
            <a:off x="10705108" y="3129655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8" name="Shape 169"/>
          <p:cNvSpPr/>
          <p:nvPr/>
        </p:nvSpPr>
        <p:spPr>
          <a:xfrm>
            <a:off x="11235332" y="3152408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9" name="Shape 170"/>
          <p:cNvSpPr/>
          <p:nvPr/>
        </p:nvSpPr>
        <p:spPr>
          <a:xfrm>
            <a:off x="10494405" y="2769579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0" name="Shape 171"/>
          <p:cNvSpPr/>
          <p:nvPr/>
        </p:nvSpPr>
        <p:spPr>
          <a:xfrm>
            <a:off x="10533974" y="2725063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1" name="Shape 172"/>
          <p:cNvSpPr/>
          <p:nvPr/>
        </p:nvSpPr>
        <p:spPr>
          <a:xfrm>
            <a:off x="9994352" y="1436539"/>
            <a:ext cx="123653" cy="128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3" name="Shape 174"/>
          <p:cNvSpPr/>
          <p:nvPr/>
        </p:nvSpPr>
        <p:spPr>
          <a:xfrm>
            <a:off x="10435052" y="161985"/>
            <a:ext cx="123653" cy="127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4" name="Shape 175"/>
          <p:cNvSpPr/>
          <p:nvPr/>
        </p:nvSpPr>
        <p:spPr>
          <a:xfrm>
            <a:off x="10448900" y="386540"/>
            <a:ext cx="93976" cy="94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文本框 3"/>
          <p:cNvSpPr txBox="1"/>
          <p:nvPr/>
        </p:nvSpPr>
        <p:spPr>
          <a:xfrm>
            <a:off x="313658" y="3225570"/>
            <a:ext cx="1132695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</a:rPr>
              <a:t>《</a:t>
            </a:r>
            <a:r>
              <a:rPr lang="zh-CN" altLang="en-US" sz="66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</a:rPr>
              <a:t>迭代评估报告</a:t>
            </a:r>
            <a:r>
              <a:rPr lang="en-US" altLang="zh-CN" sz="66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</a:rPr>
              <a:t>》</a:t>
            </a:r>
            <a:r>
              <a:rPr lang="zh-CN" altLang="en-US" sz="66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</a:rPr>
              <a:t>的概要情况</a:t>
            </a:r>
            <a:endParaRPr lang="zh-CN" altLang="en-US" sz="6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4186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imated Explain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-1016818" y="3248"/>
            <a:ext cx="609600" cy="6096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795" y="0"/>
            <a:ext cx="12190413" cy="3833664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46155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7" name="Shape 135"/>
          <p:cNvSpPr/>
          <p:nvPr/>
        </p:nvSpPr>
        <p:spPr>
          <a:xfrm>
            <a:off x="10130370" y="2471929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8" name="Shape 136"/>
          <p:cNvSpPr/>
          <p:nvPr/>
        </p:nvSpPr>
        <p:spPr>
          <a:xfrm>
            <a:off x="10902458" y="1333659"/>
            <a:ext cx="102879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9" name="Shape 111"/>
          <p:cNvSpPr/>
          <p:nvPr/>
        </p:nvSpPr>
        <p:spPr>
          <a:xfrm>
            <a:off x="8751394" y="1516233"/>
            <a:ext cx="108815" cy="109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0" name="Shape 114"/>
          <p:cNvSpPr/>
          <p:nvPr/>
        </p:nvSpPr>
        <p:spPr>
          <a:xfrm>
            <a:off x="9160436" y="858646"/>
            <a:ext cx="175093" cy="174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1" name="Shape 118"/>
          <p:cNvSpPr/>
          <p:nvPr/>
        </p:nvSpPr>
        <p:spPr>
          <a:xfrm>
            <a:off x="10358881" y="2551950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2" name="Shape 122"/>
          <p:cNvSpPr/>
          <p:nvPr/>
        </p:nvSpPr>
        <p:spPr>
          <a:xfrm>
            <a:off x="8718749" y="1483589"/>
            <a:ext cx="174103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3" name="Shape 127"/>
          <p:cNvSpPr/>
          <p:nvPr/>
        </p:nvSpPr>
        <p:spPr>
          <a:xfrm flipH="1">
            <a:off x="8816682" y="315811"/>
            <a:ext cx="862603" cy="125977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4" name="Shape 129"/>
          <p:cNvSpPr/>
          <p:nvPr/>
        </p:nvSpPr>
        <p:spPr>
          <a:xfrm flipH="1" flipV="1">
            <a:off x="8816683" y="1571629"/>
            <a:ext cx="1577811" cy="1038684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5" name="Shape 139"/>
          <p:cNvSpPr/>
          <p:nvPr/>
        </p:nvSpPr>
        <p:spPr>
          <a:xfrm>
            <a:off x="11809725" y="1165059"/>
            <a:ext cx="96944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6" name="Shape 140"/>
          <p:cNvSpPr/>
          <p:nvPr/>
        </p:nvSpPr>
        <p:spPr>
          <a:xfrm>
            <a:off x="11288203" y="289596"/>
            <a:ext cx="97933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7" name="Shape 141"/>
          <p:cNvSpPr/>
          <p:nvPr/>
        </p:nvSpPr>
        <p:spPr>
          <a:xfrm>
            <a:off x="9550686" y="2601780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8" name="Shape 142"/>
          <p:cNvSpPr/>
          <p:nvPr/>
        </p:nvSpPr>
        <p:spPr>
          <a:xfrm>
            <a:off x="9384496" y="1933685"/>
            <a:ext cx="96944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9" name="Shape 143"/>
          <p:cNvSpPr/>
          <p:nvPr/>
        </p:nvSpPr>
        <p:spPr>
          <a:xfrm>
            <a:off x="11852262" y="2037705"/>
            <a:ext cx="108815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2" name="Shape 146"/>
          <p:cNvSpPr/>
          <p:nvPr/>
        </p:nvSpPr>
        <p:spPr>
          <a:xfrm flipH="1">
            <a:off x="10531500" y="2076092"/>
            <a:ext cx="1407664" cy="59254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3" name="Shape 147"/>
          <p:cNvSpPr/>
          <p:nvPr/>
        </p:nvSpPr>
        <p:spPr>
          <a:xfrm flipH="1">
            <a:off x="10494402" y="387529"/>
            <a:ext cx="833422" cy="220003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4" name="Shape 148"/>
          <p:cNvSpPr/>
          <p:nvPr/>
        </p:nvSpPr>
        <p:spPr>
          <a:xfrm flipH="1">
            <a:off x="10453846" y="612848"/>
            <a:ext cx="1474802" cy="208946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5" name="Shape 149"/>
          <p:cNvSpPr/>
          <p:nvPr/>
        </p:nvSpPr>
        <p:spPr>
          <a:xfrm flipH="1">
            <a:off x="10510231" y="1214026"/>
            <a:ext cx="1314680" cy="143091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6" name="Shape 150"/>
          <p:cNvSpPr/>
          <p:nvPr/>
        </p:nvSpPr>
        <p:spPr>
          <a:xfrm flipH="1">
            <a:off x="10452858" y="1626035"/>
            <a:ext cx="1475791" cy="1069352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7" name="Shape 151"/>
          <p:cNvSpPr/>
          <p:nvPr/>
        </p:nvSpPr>
        <p:spPr>
          <a:xfrm>
            <a:off x="9675327" y="287618"/>
            <a:ext cx="761702" cy="2357319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8" name="Shape 152"/>
          <p:cNvSpPr/>
          <p:nvPr/>
        </p:nvSpPr>
        <p:spPr>
          <a:xfrm>
            <a:off x="9640705" y="260908"/>
            <a:ext cx="108815" cy="109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9" name="Shape 153"/>
          <p:cNvSpPr/>
          <p:nvPr/>
        </p:nvSpPr>
        <p:spPr>
          <a:xfrm flipV="1">
            <a:off x="9602126" y="2644936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0" name="Shape 154"/>
          <p:cNvSpPr/>
          <p:nvPr/>
        </p:nvSpPr>
        <p:spPr>
          <a:xfrm flipH="1">
            <a:off x="10494404" y="315810"/>
            <a:ext cx="4451" cy="2386500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1" name="Shape 155"/>
          <p:cNvSpPr/>
          <p:nvPr/>
        </p:nvSpPr>
        <p:spPr>
          <a:xfrm>
            <a:off x="9531891" y="2036565"/>
            <a:ext cx="147395" cy="146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2" name="Shape 156"/>
          <p:cNvSpPr/>
          <p:nvPr/>
        </p:nvSpPr>
        <p:spPr>
          <a:xfrm>
            <a:off x="9687198" y="2128562"/>
            <a:ext cx="175092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3" name="Shape 157"/>
          <p:cNvSpPr/>
          <p:nvPr/>
        </p:nvSpPr>
        <p:spPr>
          <a:xfrm>
            <a:off x="11591651" y="2900079"/>
            <a:ext cx="97933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4" name="Shape 158"/>
          <p:cNvSpPr/>
          <p:nvPr/>
        </p:nvSpPr>
        <p:spPr>
          <a:xfrm flipH="1">
            <a:off x="11640617" y="2094399"/>
            <a:ext cx="261109" cy="80568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6" name="Shape 166"/>
          <p:cNvSpPr/>
          <p:nvPr/>
        </p:nvSpPr>
        <p:spPr>
          <a:xfrm flipH="1">
            <a:off x="8817670" y="260908"/>
            <a:ext cx="158650" cy="123949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7" name="Shape 168"/>
          <p:cNvSpPr/>
          <p:nvPr/>
        </p:nvSpPr>
        <p:spPr>
          <a:xfrm>
            <a:off x="10705108" y="3129655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8" name="Shape 169"/>
          <p:cNvSpPr/>
          <p:nvPr/>
        </p:nvSpPr>
        <p:spPr>
          <a:xfrm>
            <a:off x="11235332" y="3152408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9" name="Shape 170"/>
          <p:cNvSpPr/>
          <p:nvPr/>
        </p:nvSpPr>
        <p:spPr>
          <a:xfrm>
            <a:off x="10494405" y="2769579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0" name="Shape 171"/>
          <p:cNvSpPr/>
          <p:nvPr/>
        </p:nvSpPr>
        <p:spPr>
          <a:xfrm>
            <a:off x="10533974" y="2725063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1" name="Shape 172"/>
          <p:cNvSpPr/>
          <p:nvPr/>
        </p:nvSpPr>
        <p:spPr>
          <a:xfrm>
            <a:off x="9994352" y="1436539"/>
            <a:ext cx="123653" cy="128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3" name="Shape 174"/>
          <p:cNvSpPr/>
          <p:nvPr/>
        </p:nvSpPr>
        <p:spPr>
          <a:xfrm>
            <a:off x="10435052" y="161985"/>
            <a:ext cx="123653" cy="127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4" name="Shape 175"/>
          <p:cNvSpPr/>
          <p:nvPr/>
        </p:nvSpPr>
        <p:spPr>
          <a:xfrm>
            <a:off x="10448900" y="386540"/>
            <a:ext cx="93976" cy="94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文本框 3"/>
          <p:cNvSpPr txBox="1"/>
          <p:nvPr/>
        </p:nvSpPr>
        <p:spPr>
          <a:xfrm>
            <a:off x="839629" y="2780666"/>
            <a:ext cx="986536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</a:rPr>
              <a:t>演示技术原型</a:t>
            </a:r>
            <a:endParaRPr lang="zh-CN" altLang="en-US" sz="6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12796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imated Explain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-1016818" y="3248"/>
            <a:ext cx="609600" cy="6096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795" y="0"/>
            <a:ext cx="12190413" cy="3833664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46155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7" name="Shape 135"/>
          <p:cNvSpPr/>
          <p:nvPr/>
        </p:nvSpPr>
        <p:spPr>
          <a:xfrm>
            <a:off x="10130370" y="2471929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8" name="Shape 136"/>
          <p:cNvSpPr/>
          <p:nvPr/>
        </p:nvSpPr>
        <p:spPr>
          <a:xfrm>
            <a:off x="10902458" y="1333659"/>
            <a:ext cx="102879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9" name="Shape 111"/>
          <p:cNvSpPr/>
          <p:nvPr/>
        </p:nvSpPr>
        <p:spPr>
          <a:xfrm>
            <a:off x="8751394" y="1516233"/>
            <a:ext cx="108815" cy="109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0" name="Shape 114"/>
          <p:cNvSpPr/>
          <p:nvPr/>
        </p:nvSpPr>
        <p:spPr>
          <a:xfrm>
            <a:off x="9160436" y="858646"/>
            <a:ext cx="175093" cy="174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1" name="Shape 118"/>
          <p:cNvSpPr/>
          <p:nvPr/>
        </p:nvSpPr>
        <p:spPr>
          <a:xfrm>
            <a:off x="10358881" y="2551950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2" name="Shape 122"/>
          <p:cNvSpPr/>
          <p:nvPr/>
        </p:nvSpPr>
        <p:spPr>
          <a:xfrm>
            <a:off x="8718749" y="1483589"/>
            <a:ext cx="174103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3" name="Shape 127"/>
          <p:cNvSpPr/>
          <p:nvPr/>
        </p:nvSpPr>
        <p:spPr>
          <a:xfrm flipH="1">
            <a:off x="8816682" y="315811"/>
            <a:ext cx="862603" cy="125977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4" name="Shape 129"/>
          <p:cNvSpPr/>
          <p:nvPr/>
        </p:nvSpPr>
        <p:spPr>
          <a:xfrm flipH="1" flipV="1">
            <a:off x="8816683" y="1571629"/>
            <a:ext cx="1577811" cy="1038684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5" name="Shape 139"/>
          <p:cNvSpPr/>
          <p:nvPr/>
        </p:nvSpPr>
        <p:spPr>
          <a:xfrm>
            <a:off x="11809725" y="1165059"/>
            <a:ext cx="96944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6" name="Shape 140"/>
          <p:cNvSpPr/>
          <p:nvPr/>
        </p:nvSpPr>
        <p:spPr>
          <a:xfrm>
            <a:off x="11288203" y="289596"/>
            <a:ext cx="97933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7" name="Shape 141"/>
          <p:cNvSpPr/>
          <p:nvPr/>
        </p:nvSpPr>
        <p:spPr>
          <a:xfrm>
            <a:off x="9550686" y="2601780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8" name="Shape 142"/>
          <p:cNvSpPr/>
          <p:nvPr/>
        </p:nvSpPr>
        <p:spPr>
          <a:xfrm>
            <a:off x="9384496" y="1933685"/>
            <a:ext cx="96944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9" name="Shape 143"/>
          <p:cNvSpPr/>
          <p:nvPr/>
        </p:nvSpPr>
        <p:spPr>
          <a:xfrm>
            <a:off x="11852262" y="2037705"/>
            <a:ext cx="108815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2" name="Shape 146"/>
          <p:cNvSpPr/>
          <p:nvPr/>
        </p:nvSpPr>
        <p:spPr>
          <a:xfrm flipH="1">
            <a:off x="10531500" y="2076092"/>
            <a:ext cx="1407664" cy="59254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3" name="Shape 147"/>
          <p:cNvSpPr/>
          <p:nvPr/>
        </p:nvSpPr>
        <p:spPr>
          <a:xfrm flipH="1">
            <a:off x="10494402" y="387529"/>
            <a:ext cx="833422" cy="220003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4" name="Shape 148"/>
          <p:cNvSpPr/>
          <p:nvPr/>
        </p:nvSpPr>
        <p:spPr>
          <a:xfrm flipH="1">
            <a:off x="10453846" y="612848"/>
            <a:ext cx="1474802" cy="208946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5" name="Shape 149"/>
          <p:cNvSpPr/>
          <p:nvPr/>
        </p:nvSpPr>
        <p:spPr>
          <a:xfrm flipH="1">
            <a:off x="10510231" y="1214026"/>
            <a:ext cx="1314680" cy="143091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6" name="Shape 150"/>
          <p:cNvSpPr/>
          <p:nvPr/>
        </p:nvSpPr>
        <p:spPr>
          <a:xfrm flipH="1">
            <a:off x="10452858" y="1626035"/>
            <a:ext cx="1475791" cy="1069352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7" name="Shape 151"/>
          <p:cNvSpPr/>
          <p:nvPr/>
        </p:nvSpPr>
        <p:spPr>
          <a:xfrm>
            <a:off x="9675327" y="287618"/>
            <a:ext cx="761702" cy="2357319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8" name="Shape 152"/>
          <p:cNvSpPr/>
          <p:nvPr/>
        </p:nvSpPr>
        <p:spPr>
          <a:xfrm>
            <a:off x="9640705" y="260908"/>
            <a:ext cx="108815" cy="109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9" name="Shape 153"/>
          <p:cNvSpPr/>
          <p:nvPr/>
        </p:nvSpPr>
        <p:spPr>
          <a:xfrm flipV="1">
            <a:off x="9602126" y="2644936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0" name="Shape 154"/>
          <p:cNvSpPr/>
          <p:nvPr/>
        </p:nvSpPr>
        <p:spPr>
          <a:xfrm flipH="1">
            <a:off x="10494404" y="315810"/>
            <a:ext cx="4451" cy="2386500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1" name="Shape 155"/>
          <p:cNvSpPr/>
          <p:nvPr/>
        </p:nvSpPr>
        <p:spPr>
          <a:xfrm>
            <a:off x="9531891" y="2036565"/>
            <a:ext cx="147395" cy="146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2" name="Shape 156"/>
          <p:cNvSpPr/>
          <p:nvPr/>
        </p:nvSpPr>
        <p:spPr>
          <a:xfrm>
            <a:off x="9687198" y="2128562"/>
            <a:ext cx="175092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3" name="Shape 157"/>
          <p:cNvSpPr/>
          <p:nvPr/>
        </p:nvSpPr>
        <p:spPr>
          <a:xfrm>
            <a:off x="11591651" y="2900079"/>
            <a:ext cx="97933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4" name="Shape 158"/>
          <p:cNvSpPr/>
          <p:nvPr/>
        </p:nvSpPr>
        <p:spPr>
          <a:xfrm flipH="1">
            <a:off x="11640617" y="2094399"/>
            <a:ext cx="261109" cy="80568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6" name="Shape 166"/>
          <p:cNvSpPr/>
          <p:nvPr/>
        </p:nvSpPr>
        <p:spPr>
          <a:xfrm flipH="1">
            <a:off x="8817670" y="260908"/>
            <a:ext cx="158650" cy="123949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7" name="Shape 168"/>
          <p:cNvSpPr/>
          <p:nvPr/>
        </p:nvSpPr>
        <p:spPr>
          <a:xfrm>
            <a:off x="10705108" y="3129655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8" name="Shape 169"/>
          <p:cNvSpPr/>
          <p:nvPr/>
        </p:nvSpPr>
        <p:spPr>
          <a:xfrm>
            <a:off x="11235332" y="3152408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9" name="Shape 170"/>
          <p:cNvSpPr/>
          <p:nvPr/>
        </p:nvSpPr>
        <p:spPr>
          <a:xfrm>
            <a:off x="10494405" y="2769579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0" name="Shape 171"/>
          <p:cNvSpPr/>
          <p:nvPr/>
        </p:nvSpPr>
        <p:spPr>
          <a:xfrm>
            <a:off x="10533974" y="2725063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1" name="Shape 172"/>
          <p:cNvSpPr/>
          <p:nvPr/>
        </p:nvSpPr>
        <p:spPr>
          <a:xfrm>
            <a:off x="9994352" y="1436539"/>
            <a:ext cx="123653" cy="128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3" name="Shape 174"/>
          <p:cNvSpPr/>
          <p:nvPr/>
        </p:nvSpPr>
        <p:spPr>
          <a:xfrm>
            <a:off x="10435052" y="161985"/>
            <a:ext cx="123653" cy="127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4" name="Shape 175"/>
          <p:cNvSpPr/>
          <p:nvPr/>
        </p:nvSpPr>
        <p:spPr>
          <a:xfrm>
            <a:off x="10448900" y="386540"/>
            <a:ext cx="93976" cy="94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文本框 3"/>
          <p:cNvSpPr txBox="1"/>
          <p:nvPr/>
        </p:nvSpPr>
        <p:spPr>
          <a:xfrm>
            <a:off x="839629" y="2780666"/>
            <a:ext cx="986536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软件架构</a:t>
            </a:r>
          </a:p>
        </p:txBody>
      </p:sp>
    </p:spTree>
    <p:extLst>
      <p:ext uri="{BB962C8B-B14F-4D97-AF65-F5344CB8AC3E}">
        <p14:creationId xmlns:p14="http://schemas.microsoft.com/office/powerpoint/2010/main" val="119635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95" y="0"/>
            <a:ext cx="12190413" cy="34290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46155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3" name="文本框 3"/>
          <p:cNvSpPr txBox="1"/>
          <p:nvPr/>
        </p:nvSpPr>
        <p:spPr>
          <a:xfrm>
            <a:off x="839416" y="908721"/>
            <a:ext cx="1296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01</a:t>
            </a:r>
            <a:endParaRPr lang="zh-CN" altLang="en-US" sz="7200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4" name="文本框 3"/>
          <p:cNvSpPr txBox="1"/>
          <p:nvPr/>
        </p:nvSpPr>
        <p:spPr>
          <a:xfrm>
            <a:off x="839629" y="3068956"/>
            <a:ext cx="100634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总体架构</a:t>
            </a:r>
          </a:p>
        </p:txBody>
      </p:sp>
      <p:sp>
        <p:nvSpPr>
          <p:cNvPr id="30" name="Shape 135"/>
          <p:cNvSpPr/>
          <p:nvPr/>
        </p:nvSpPr>
        <p:spPr>
          <a:xfrm>
            <a:off x="10130370" y="2723086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1" name="Shape 136"/>
          <p:cNvSpPr/>
          <p:nvPr/>
        </p:nvSpPr>
        <p:spPr>
          <a:xfrm>
            <a:off x="10902458" y="1333659"/>
            <a:ext cx="102879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2" name="Shape 111"/>
          <p:cNvSpPr/>
          <p:nvPr/>
        </p:nvSpPr>
        <p:spPr>
          <a:xfrm>
            <a:off x="8751394" y="1516233"/>
            <a:ext cx="108815" cy="1098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3" name="Shape 114"/>
          <p:cNvSpPr/>
          <p:nvPr/>
        </p:nvSpPr>
        <p:spPr>
          <a:xfrm>
            <a:off x="9160436" y="858646"/>
            <a:ext cx="175093" cy="174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4" name="Shape 118"/>
          <p:cNvSpPr/>
          <p:nvPr/>
        </p:nvSpPr>
        <p:spPr>
          <a:xfrm>
            <a:off x="10358881" y="2551950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5" name="Shape 122"/>
          <p:cNvSpPr/>
          <p:nvPr/>
        </p:nvSpPr>
        <p:spPr>
          <a:xfrm>
            <a:off x="8718749" y="1483589"/>
            <a:ext cx="174103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6" name="Shape 127"/>
          <p:cNvSpPr/>
          <p:nvPr/>
        </p:nvSpPr>
        <p:spPr>
          <a:xfrm flipH="1">
            <a:off x="8816682" y="315811"/>
            <a:ext cx="862603" cy="125977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37" name="Shape 129"/>
          <p:cNvSpPr/>
          <p:nvPr/>
        </p:nvSpPr>
        <p:spPr>
          <a:xfrm flipH="1" flipV="1">
            <a:off x="8816683" y="1571629"/>
            <a:ext cx="1577811" cy="1038684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5" name="Shape 139"/>
          <p:cNvSpPr/>
          <p:nvPr/>
        </p:nvSpPr>
        <p:spPr>
          <a:xfrm>
            <a:off x="11809725" y="1165059"/>
            <a:ext cx="96944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6" name="Shape 140"/>
          <p:cNvSpPr/>
          <p:nvPr/>
        </p:nvSpPr>
        <p:spPr>
          <a:xfrm>
            <a:off x="11288203" y="289596"/>
            <a:ext cx="97933" cy="97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7" name="Shape 141"/>
          <p:cNvSpPr/>
          <p:nvPr/>
        </p:nvSpPr>
        <p:spPr>
          <a:xfrm>
            <a:off x="9550686" y="2935768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8" name="Shape 142"/>
          <p:cNvSpPr/>
          <p:nvPr/>
        </p:nvSpPr>
        <p:spPr>
          <a:xfrm>
            <a:off x="9384496" y="1933685"/>
            <a:ext cx="96944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9" name="Shape 143"/>
          <p:cNvSpPr/>
          <p:nvPr/>
        </p:nvSpPr>
        <p:spPr>
          <a:xfrm>
            <a:off x="11852262" y="2037705"/>
            <a:ext cx="108815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0" name="Shape 146"/>
          <p:cNvSpPr/>
          <p:nvPr/>
        </p:nvSpPr>
        <p:spPr>
          <a:xfrm flipH="1">
            <a:off x="10531500" y="2076092"/>
            <a:ext cx="1407664" cy="592545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1" name="Shape 147"/>
          <p:cNvSpPr/>
          <p:nvPr/>
        </p:nvSpPr>
        <p:spPr>
          <a:xfrm flipH="1">
            <a:off x="10494402" y="387529"/>
            <a:ext cx="833422" cy="220003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2" name="Shape 148"/>
          <p:cNvSpPr/>
          <p:nvPr/>
        </p:nvSpPr>
        <p:spPr>
          <a:xfrm flipH="1">
            <a:off x="10453846" y="612848"/>
            <a:ext cx="1474802" cy="2089463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3" name="Shape 149"/>
          <p:cNvSpPr/>
          <p:nvPr/>
        </p:nvSpPr>
        <p:spPr>
          <a:xfrm flipH="1">
            <a:off x="10510231" y="1214026"/>
            <a:ext cx="1314680" cy="143091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4" name="Shape 150"/>
          <p:cNvSpPr/>
          <p:nvPr/>
        </p:nvSpPr>
        <p:spPr>
          <a:xfrm flipH="1">
            <a:off x="10452858" y="1626035"/>
            <a:ext cx="1475791" cy="1069352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5" name="Shape 151"/>
          <p:cNvSpPr/>
          <p:nvPr/>
        </p:nvSpPr>
        <p:spPr>
          <a:xfrm>
            <a:off x="9675327" y="287618"/>
            <a:ext cx="761702" cy="2357319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6" name="Shape 152"/>
          <p:cNvSpPr/>
          <p:nvPr/>
        </p:nvSpPr>
        <p:spPr>
          <a:xfrm>
            <a:off x="9640705" y="260908"/>
            <a:ext cx="108815" cy="109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7" name="Shape 153"/>
          <p:cNvSpPr/>
          <p:nvPr/>
        </p:nvSpPr>
        <p:spPr>
          <a:xfrm flipV="1">
            <a:off x="9602126" y="2644936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8" name="Shape 154"/>
          <p:cNvSpPr/>
          <p:nvPr/>
        </p:nvSpPr>
        <p:spPr>
          <a:xfrm flipH="1">
            <a:off x="10494404" y="315810"/>
            <a:ext cx="4451" cy="2386500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9" name="Shape 155"/>
          <p:cNvSpPr/>
          <p:nvPr/>
        </p:nvSpPr>
        <p:spPr>
          <a:xfrm>
            <a:off x="9531891" y="2036565"/>
            <a:ext cx="147395" cy="146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0" name="Shape 156"/>
          <p:cNvSpPr/>
          <p:nvPr/>
        </p:nvSpPr>
        <p:spPr>
          <a:xfrm>
            <a:off x="9687198" y="2128562"/>
            <a:ext cx="175092" cy="1750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1" name="Shape 157"/>
          <p:cNvSpPr/>
          <p:nvPr/>
        </p:nvSpPr>
        <p:spPr>
          <a:xfrm>
            <a:off x="11591651" y="2900079"/>
            <a:ext cx="97933" cy="96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2" name="Shape 158"/>
          <p:cNvSpPr/>
          <p:nvPr/>
        </p:nvSpPr>
        <p:spPr>
          <a:xfrm flipH="1">
            <a:off x="11640617" y="2094399"/>
            <a:ext cx="261109" cy="805681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3" name="Shape 166"/>
          <p:cNvSpPr/>
          <p:nvPr/>
        </p:nvSpPr>
        <p:spPr>
          <a:xfrm flipH="1">
            <a:off x="8817670" y="260908"/>
            <a:ext cx="158650" cy="123949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4" name="Shape 168"/>
          <p:cNvSpPr/>
          <p:nvPr/>
        </p:nvSpPr>
        <p:spPr>
          <a:xfrm>
            <a:off x="10705108" y="3129655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5" name="Shape 169"/>
          <p:cNvSpPr/>
          <p:nvPr/>
        </p:nvSpPr>
        <p:spPr>
          <a:xfrm>
            <a:off x="11235332" y="3152408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6" name="Shape 170"/>
          <p:cNvSpPr/>
          <p:nvPr/>
        </p:nvSpPr>
        <p:spPr>
          <a:xfrm>
            <a:off x="10494405" y="2769579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7" name="Shape 171"/>
          <p:cNvSpPr/>
          <p:nvPr/>
        </p:nvSpPr>
        <p:spPr>
          <a:xfrm>
            <a:off x="10533974" y="2725063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8" name="Shape 172"/>
          <p:cNvSpPr/>
          <p:nvPr/>
        </p:nvSpPr>
        <p:spPr>
          <a:xfrm>
            <a:off x="9994352" y="1436539"/>
            <a:ext cx="123653" cy="128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9" name="Shape 174"/>
          <p:cNvSpPr/>
          <p:nvPr/>
        </p:nvSpPr>
        <p:spPr>
          <a:xfrm>
            <a:off x="10435052" y="161985"/>
            <a:ext cx="123653" cy="1276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0" name="Shape 175"/>
          <p:cNvSpPr/>
          <p:nvPr/>
        </p:nvSpPr>
        <p:spPr>
          <a:xfrm>
            <a:off x="10448900" y="386540"/>
            <a:ext cx="93976" cy="94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335439" y="6381115"/>
            <a:ext cx="3802380" cy="2159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6" name="Title 6"/>
          <p:cNvSpPr txBox="1"/>
          <p:nvPr>
            <p:custDataLst>
              <p:tags r:id="rId1"/>
            </p:custDataLst>
          </p:nvPr>
        </p:nvSpPr>
        <p:spPr>
          <a:xfrm>
            <a:off x="4088565" y="3570219"/>
            <a:ext cx="6385560" cy="2215991"/>
          </a:xfrm>
          <a:prstGeom prst="rect">
            <a:avLst/>
          </a:prstGeom>
          <a:noFill/>
        </p:spPr>
        <p:txBody>
          <a:bodyPr wrap="square" lIns="101600" tIns="0" rIns="82550" bIns="0" rtlCol="0" anchor="t" anchorCtr="0">
            <a:sp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spcAft>
                <a:spcPts val="1000"/>
              </a:spcAft>
              <a:defRPr sz="1600" spc="150"/>
            </a:lvl1pPr>
          </a:lstStyle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逻辑视图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部署视图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实现视图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技术视图</a:t>
            </a:r>
            <a:endParaRPr lang="en-US" altLang="zh-CN" spc="16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55600" indent="-355600" fontAlgn="ctr">
              <a:spcBef>
                <a:spcPts val="1200"/>
              </a:spcBef>
              <a:spcAft>
                <a:spcPts val="0"/>
              </a:spcAft>
              <a:buSzPct val="100000"/>
              <a:buFont typeface="Wingdings 3" panose="05040102010807070707" charset="0"/>
              <a:buChar char="u"/>
            </a:pPr>
            <a:r>
              <a:rPr lang="zh-CN" altLang="en-US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数据视图</a:t>
            </a:r>
          </a:p>
        </p:txBody>
      </p:sp>
    </p:spTree>
    <p:extLst>
      <p:ext uri="{BB962C8B-B14F-4D97-AF65-F5344CB8AC3E}">
        <p14:creationId xmlns:p14="http://schemas.microsoft.com/office/powerpoint/2010/main" val="2577380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00"/>
                            </p:stCondLst>
                            <p:childTnLst>
                              <p:par>
                                <p:cTn id="1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1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1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6" dur="1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1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1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1" dur="1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1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1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1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6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9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95" y="0"/>
            <a:ext cx="12190413" cy="34290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5360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5400" y="234133"/>
            <a:ext cx="1809118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 逻辑视图</a:t>
            </a:r>
            <a:endParaRPr lang="zh-CN" altLang="en-US" sz="1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35360" y="404664"/>
            <a:ext cx="360040" cy="249812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Shape 135"/>
          <p:cNvSpPr/>
          <p:nvPr/>
        </p:nvSpPr>
        <p:spPr>
          <a:xfrm>
            <a:off x="11068173" y="6340528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" name="Shape 118"/>
          <p:cNvSpPr/>
          <p:nvPr/>
        </p:nvSpPr>
        <p:spPr>
          <a:xfrm>
            <a:off x="11296684" y="6169392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" name="Shape 141"/>
          <p:cNvSpPr/>
          <p:nvPr/>
        </p:nvSpPr>
        <p:spPr>
          <a:xfrm>
            <a:off x="10488489" y="6553210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" name="Shape 153"/>
          <p:cNvSpPr/>
          <p:nvPr/>
        </p:nvSpPr>
        <p:spPr>
          <a:xfrm flipV="1">
            <a:off x="10539929" y="6262378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" name="Shape 168"/>
          <p:cNvSpPr/>
          <p:nvPr/>
        </p:nvSpPr>
        <p:spPr>
          <a:xfrm>
            <a:off x="11642911" y="6747097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Shape 169"/>
          <p:cNvSpPr/>
          <p:nvPr/>
        </p:nvSpPr>
        <p:spPr>
          <a:xfrm>
            <a:off x="12173135" y="6769850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2" name="Shape 170"/>
          <p:cNvSpPr/>
          <p:nvPr/>
        </p:nvSpPr>
        <p:spPr>
          <a:xfrm>
            <a:off x="11432208" y="6387021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Shape 171"/>
          <p:cNvSpPr/>
          <p:nvPr/>
        </p:nvSpPr>
        <p:spPr>
          <a:xfrm>
            <a:off x="11471777" y="6342505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F7B49F5-0CBF-4C74-9778-A76C38C7467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64" y="1170705"/>
            <a:ext cx="5077391" cy="5091673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E0533556-0CA6-4486-B609-71931B66F737}"/>
              </a:ext>
            </a:extLst>
          </p:cNvPr>
          <p:cNvGrpSpPr/>
          <p:nvPr/>
        </p:nvGrpSpPr>
        <p:grpSpPr>
          <a:xfrm>
            <a:off x="7099131" y="4579313"/>
            <a:ext cx="3317240" cy="1743710"/>
            <a:chOff x="11625" y="4879"/>
            <a:chExt cx="5224" cy="2746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01ECF08F-5B9F-48E5-9E72-F430662C1182}"/>
                </a:ext>
              </a:extLst>
            </p:cNvPr>
            <p:cNvGrpSpPr/>
            <p:nvPr>
              <p:custDataLst>
                <p:tags r:id="rId9"/>
              </p:custDataLst>
            </p:nvPr>
          </p:nvGrpSpPr>
          <p:grpSpPr>
            <a:xfrm>
              <a:off x="11625" y="4879"/>
              <a:ext cx="5224" cy="2746"/>
              <a:chOff x="11625" y="4879"/>
              <a:chExt cx="5415" cy="3193"/>
            </a:xfrm>
          </p:grpSpPr>
          <p:sp>
            <p:nvSpPr>
              <p:cNvPr id="20" name="对角圆角矩形 31">
                <a:extLst>
                  <a:ext uri="{FF2B5EF4-FFF2-40B4-BE49-F238E27FC236}">
                    <a16:creationId xmlns:a16="http://schemas.microsoft.com/office/drawing/2014/main" id="{F1CAF549-BB81-4BA1-A35E-AAF8094EF46E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11736" y="5004"/>
                <a:ext cx="5304" cy="3068"/>
              </a:xfrm>
              <a:prstGeom prst="round2Diag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 cmpd="sng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对角圆角矩形 32">
                <a:extLst>
                  <a:ext uri="{FF2B5EF4-FFF2-40B4-BE49-F238E27FC236}">
                    <a16:creationId xmlns:a16="http://schemas.microsoft.com/office/drawing/2014/main" id="{314818AC-2100-440A-8FC6-0C2C72EFF4CF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>
                <a:off x="11625" y="4879"/>
                <a:ext cx="5304" cy="3068"/>
              </a:xfrm>
              <a:prstGeom prst="round2DiagRect">
                <a:avLst/>
              </a:prstGeom>
              <a:solidFill>
                <a:schemeClr val="bg1"/>
              </a:solidFill>
              <a:ln w="12700" cmpd="sng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Title 6">
              <a:extLst>
                <a:ext uri="{FF2B5EF4-FFF2-40B4-BE49-F238E27FC236}">
                  <a16:creationId xmlns:a16="http://schemas.microsoft.com/office/drawing/2014/main" id="{7E4EF88C-BC23-4DA7-B835-4D860CF57D83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12128" y="5349"/>
              <a:ext cx="4298" cy="1590"/>
            </a:xfrm>
            <a:prstGeom prst="rect">
              <a:avLst/>
            </a:prstGeom>
            <a:noFill/>
            <a:ln w="3175">
              <a:noFill/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</a:extLst>
          </p:spPr>
          <p:txBody>
            <a:bodyPr wrap="square" lIns="72000" tIns="36195" rIns="72000" bIns="36195" anchor="t" anchorCtr="0">
              <a:sp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pitchFamily="34" charset="0"/>
                </a:defRPr>
              </a:lvl1pPr>
            </a:lstStyle>
            <a:p>
              <a:pPr>
                <a:lnSpc>
                  <a:spcPct val="130000"/>
                </a:lnSpc>
                <a:spcBef>
                  <a:spcPts val="800"/>
                </a:spcBef>
                <a:buSzPct val="100000"/>
              </a:pPr>
              <a:r>
                <a:rPr lang="en-US" altLang="zh-CN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Middleware</a:t>
              </a:r>
              <a:r>
                <a:rPr lang="zh-CN" altLang="en-US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：包括系统开发所使用的</a:t>
              </a:r>
              <a:r>
                <a:rPr lang="en-US" altLang="zh-CN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React</a:t>
              </a:r>
              <a:r>
                <a:rPr lang="zh-CN" altLang="en-US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框架、</a:t>
              </a:r>
              <a:r>
                <a:rPr lang="en-US" altLang="zh-CN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Gin</a:t>
              </a:r>
              <a:r>
                <a:rPr lang="zh-CN" altLang="en-US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框架、</a:t>
              </a:r>
              <a:r>
                <a:rPr lang="en-US" altLang="zh-CN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Go-Micro</a:t>
              </a:r>
              <a:r>
                <a:rPr lang="zh-CN" altLang="en-US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框架以及</a:t>
              </a:r>
              <a:r>
                <a:rPr lang="en-US" altLang="zh-CN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Go</a:t>
              </a:r>
              <a:r>
                <a:rPr lang="zh-CN" altLang="en-US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语言提供的 </a:t>
              </a:r>
              <a:r>
                <a:rPr lang="en-US" altLang="zh-CN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MySQL</a:t>
              </a:r>
              <a:r>
                <a:rPr lang="zh-CN" altLang="en-US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数据库驱动</a:t>
              </a:r>
              <a:r>
                <a:rPr lang="en-US" altLang="zh-CN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Gorm </a:t>
              </a:r>
              <a:endParaRPr lang="zh-CN" altLang="en-US" sz="1200" b="1" spc="160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C37A5F91-0AFF-4A8A-9977-FA0BBD92F4A5}"/>
              </a:ext>
            </a:extLst>
          </p:cNvPr>
          <p:cNvGrpSpPr/>
          <p:nvPr/>
        </p:nvGrpSpPr>
        <p:grpSpPr>
          <a:xfrm>
            <a:off x="7065132" y="732911"/>
            <a:ext cx="3317240" cy="1743710"/>
            <a:chOff x="11625" y="4879"/>
            <a:chExt cx="5224" cy="274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99AF4E6A-6762-4E02-AA83-7A245E606BDE}"/>
                </a:ext>
              </a:extLst>
            </p:cNvPr>
            <p:cNvGrpSpPr/>
            <p:nvPr>
              <p:custDataLst>
                <p:tags r:id="rId5"/>
              </p:custDataLst>
            </p:nvPr>
          </p:nvGrpSpPr>
          <p:grpSpPr>
            <a:xfrm>
              <a:off x="11625" y="4879"/>
              <a:ext cx="5224" cy="2746"/>
              <a:chOff x="11625" y="4879"/>
              <a:chExt cx="5415" cy="3193"/>
            </a:xfrm>
          </p:grpSpPr>
          <p:sp>
            <p:nvSpPr>
              <p:cNvPr id="25" name="对角圆角矩形 31">
                <a:extLst>
                  <a:ext uri="{FF2B5EF4-FFF2-40B4-BE49-F238E27FC236}">
                    <a16:creationId xmlns:a16="http://schemas.microsoft.com/office/drawing/2014/main" id="{7849AABE-3599-467F-B686-E65BF6D7726B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11736" y="5004"/>
                <a:ext cx="5304" cy="3068"/>
              </a:xfrm>
              <a:prstGeom prst="round2Diag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 cmpd="sng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对角圆角矩形 32">
                <a:extLst>
                  <a:ext uri="{FF2B5EF4-FFF2-40B4-BE49-F238E27FC236}">
                    <a16:creationId xmlns:a16="http://schemas.microsoft.com/office/drawing/2014/main" id="{33F5D9DA-9093-4004-8575-BAB15024A8A0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11625" y="4879"/>
                <a:ext cx="5304" cy="3068"/>
              </a:xfrm>
              <a:prstGeom prst="round2DiagRect">
                <a:avLst/>
              </a:prstGeom>
              <a:solidFill>
                <a:schemeClr val="bg1"/>
              </a:solidFill>
              <a:ln w="12700" cmpd="sng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4" name="Title 6">
              <a:extLst>
                <a:ext uri="{FF2B5EF4-FFF2-40B4-BE49-F238E27FC236}">
                  <a16:creationId xmlns:a16="http://schemas.microsoft.com/office/drawing/2014/main" id="{D1936A6B-69F5-4234-87E1-32A7AEA39989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12128" y="5349"/>
              <a:ext cx="4298" cy="1212"/>
            </a:xfrm>
            <a:prstGeom prst="rect">
              <a:avLst/>
            </a:prstGeom>
            <a:noFill/>
            <a:ln w="3175">
              <a:noFill/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</a:extLst>
          </p:spPr>
          <p:txBody>
            <a:bodyPr wrap="square" lIns="72000" tIns="36195" rIns="72000" bIns="36195" anchor="t" anchorCtr="0">
              <a:sp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pitchFamily="34" charset="0"/>
                </a:defRPr>
              </a:lvl1pPr>
            </a:lstStyle>
            <a:p>
              <a:pPr>
                <a:lnSpc>
                  <a:spcPct val="130000"/>
                </a:lnSpc>
                <a:spcBef>
                  <a:spcPts val="800"/>
                </a:spcBef>
                <a:buSzPct val="100000"/>
              </a:pPr>
              <a:r>
                <a:rPr lang="en-US" altLang="zh-CN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Browser</a:t>
              </a:r>
              <a:r>
                <a:rPr lang="zh-CN" altLang="en-US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：系统的客户端，负责与客户交互并将请求发送给服务端</a:t>
              </a:r>
              <a:endParaRPr lang="zh-CN" altLang="en-US" sz="1200" b="1" spc="160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DE5D803-1865-4A30-BA99-878AF769E0F2}"/>
              </a:ext>
            </a:extLst>
          </p:cNvPr>
          <p:cNvGrpSpPr/>
          <p:nvPr/>
        </p:nvGrpSpPr>
        <p:grpSpPr>
          <a:xfrm>
            <a:off x="7065132" y="2679515"/>
            <a:ext cx="3317240" cy="1743710"/>
            <a:chOff x="11625" y="4879"/>
            <a:chExt cx="5224" cy="2746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7B2C1E13-4A8D-4457-B9D1-5667AA839696}"/>
                </a:ext>
              </a:extLst>
            </p:cNvPr>
            <p:cNvGrpSpPr/>
            <p:nvPr>
              <p:custDataLst>
                <p:tags r:id="rId1"/>
              </p:custDataLst>
            </p:nvPr>
          </p:nvGrpSpPr>
          <p:grpSpPr>
            <a:xfrm>
              <a:off x="11625" y="4879"/>
              <a:ext cx="5224" cy="2746"/>
              <a:chOff x="11625" y="4879"/>
              <a:chExt cx="5415" cy="3193"/>
            </a:xfrm>
          </p:grpSpPr>
          <p:sp>
            <p:nvSpPr>
              <p:cNvPr id="31" name="对角圆角矩形 31">
                <a:extLst>
                  <a:ext uri="{FF2B5EF4-FFF2-40B4-BE49-F238E27FC236}">
                    <a16:creationId xmlns:a16="http://schemas.microsoft.com/office/drawing/2014/main" id="{2449255D-288C-422C-88E1-F17DF3EAFEC6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11736" y="5004"/>
                <a:ext cx="5304" cy="3068"/>
              </a:xfrm>
              <a:prstGeom prst="round2Diag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 cmpd="sng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对角圆角矩形 32">
                <a:extLst>
                  <a:ext uri="{FF2B5EF4-FFF2-40B4-BE49-F238E27FC236}">
                    <a16:creationId xmlns:a16="http://schemas.microsoft.com/office/drawing/2014/main" id="{87F0094C-7BE4-4A5C-AC1D-F35538F4CDBA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11625" y="4879"/>
                <a:ext cx="5304" cy="3068"/>
              </a:xfrm>
              <a:prstGeom prst="round2DiagRect">
                <a:avLst/>
              </a:prstGeom>
              <a:solidFill>
                <a:schemeClr val="bg1"/>
              </a:solidFill>
              <a:ln w="12700" cmpd="sng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0" name="Title 6">
              <a:extLst>
                <a:ext uri="{FF2B5EF4-FFF2-40B4-BE49-F238E27FC236}">
                  <a16:creationId xmlns:a16="http://schemas.microsoft.com/office/drawing/2014/main" id="{928A8D13-6FA7-47BA-877F-FA067C54E293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12128" y="5349"/>
              <a:ext cx="4298" cy="1212"/>
            </a:xfrm>
            <a:prstGeom prst="rect">
              <a:avLst/>
            </a:prstGeom>
            <a:noFill/>
            <a:ln w="3175">
              <a:noFill/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</a:extLst>
          </p:spPr>
          <p:txBody>
            <a:bodyPr wrap="square" lIns="72000" tIns="36195" rIns="72000" bIns="36195" anchor="t" anchorCtr="0">
              <a:sp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pitchFamily="34" charset="0"/>
                </a:defRPr>
              </a:lvl1pPr>
            </a:lstStyle>
            <a:p>
              <a:pPr lvl="0" indent="0" fontAlgn="auto">
                <a:lnSpc>
                  <a:spcPct val="130000"/>
                </a:lnSpc>
                <a:spcBef>
                  <a:spcPts val="800"/>
                </a:spcBef>
                <a:spcAft>
                  <a:spcPts val="0"/>
                </a:spcAft>
                <a:buSzPct val="100000"/>
              </a:pPr>
              <a:r>
                <a:rPr lang="en-US" altLang="zh-CN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Server</a:t>
              </a:r>
              <a:r>
                <a:rPr lang="zh-CN" altLang="en-US" sz="1200" b="1" spc="160" dirty="0">
                  <a:ln w="3175">
                    <a:noFill/>
                    <a:prstDash val="dash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：系统的服务端，负责解析客户端发送的请求并调用相应的微服务</a:t>
              </a:r>
              <a:endParaRPr lang="zh-CN" altLang="en-US" sz="1200" b="1" spc="160" dirty="0">
                <a:ln w="3175">
                  <a:noFill/>
                  <a:prstDash val="dash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511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95" y="0"/>
            <a:ext cx="12190413" cy="34290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5360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5400" y="234133"/>
            <a:ext cx="1809118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 部署视图</a:t>
            </a:r>
            <a:endParaRPr lang="zh-CN" altLang="en-US" sz="1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35360" y="404664"/>
            <a:ext cx="360040" cy="249812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Shape 135"/>
          <p:cNvSpPr/>
          <p:nvPr/>
        </p:nvSpPr>
        <p:spPr>
          <a:xfrm>
            <a:off x="11068173" y="6340528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" name="Shape 118"/>
          <p:cNvSpPr/>
          <p:nvPr/>
        </p:nvSpPr>
        <p:spPr>
          <a:xfrm>
            <a:off x="11296684" y="6169392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" name="Shape 141"/>
          <p:cNvSpPr/>
          <p:nvPr/>
        </p:nvSpPr>
        <p:spPr>
          <a:xfrm>
            <a:off x="10488489" y="6553210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" name="Shape 153"/>
          <p:cNvSpPr/>
          <p:nvPr/>
        </p:nvSpPr>
        <p:spPr>
          <a:xfrm flipV="1">
            <a:off x="10539929" y="6262378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" name="Shape 168"/>
          <p:cNvSpPr/>
          <p:nvPr/>
        </p:nvSpPr>
        <p:spPr>
          <a:xfrm>
            <a:off x="11642911" y="6747097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Shape 169"/>
          <p:cNvSpPr/>
          <p:nvPr/>
        </p:nvSpPr>
        <p:spPr>
          <a:xfrm>
            <a:off x="12173135" y="6769850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2" name="Shape 170"/>
          <p:cNvSpPr/>
          <p:nvPr/>
        </p:nvSpPr>
        <p:spPr>
          <a:xfrm>
            <a:off x="11432208" y="6387021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Shape 171"/>
          <p:cNvSpPr/>
          <p:nvPr/>
        </p:nvSpPr>
        <p:spPr>
          <a:xfrm>
            <a:off x="11471777" y="6342505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EB7A2B6-010C-467A-AB9B-E443C69A9E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097" y="1166816"/>
            <a:ext cx="6121831" cy="451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20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95" y="0"/>
            <a:ext cx="12190413" cy="34290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5360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5400" y="234133"/>
            <a:ext cx="1809118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 实现视图</a:t>
            </a:r>
            <a:endParaRPr lang="zh-CN" altLang="en-US" sz="1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35360" y="404664"/>
            <a:ext cx="360040" cy="249812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Shape 135"/>
          <p:cNvSpPr/>
          <p:nvPr/>
        </p:nvSpPr>
        <p:spPr>
          <a:xfrm>
            <a:off x="11068173" y="6340528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" name="Shape 118"/>
          <p:cNvSpPr/>
          <p:nvPr/>
        </p:nvSpPr>
        <p:spPr>
          <a:xfrm>
            <a:off x="11296684" y="6169392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" name="Shape 141"/>
          <p:cNvSpPr/>
          <p:nvPr/>
        </p:nvSpPr>
        <p:spPr>
          <a:xfrm>
            <a:off x="10488489" y="6553210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" name="Shape 153"/>
          <p:cNvSpPr/>
          <p:nvPr/>
        </p:nvSpPr>
        <p:spPr>
          <a:xfrm flipV="1">
            <a:off x="10539929" y="6262378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" name="Shape 168"/>
          <p:cNvSpPr/>
          <p:nvPr/>
        </p:nvSpPr>
        <p:spPr>
          <a:xfrm>
            <a:off x="11642911" y="6747097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Shape 169"/>
          <p:cNvSpPr/>
          <p:nvPr/>
        </p:nvSpPr>
        <p:spPr>
          <a:xfrm>
            <a:off x="12173135" y="6769850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2" name="Shape 170"/>
          <p:cNvSpPr/>
          <p:nvPr/>
        </p:nvSpPr>
        <p:spPr>
          <a:xfrm>
            <a:off x="11432208" y="6387021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Shape 171"/>
          <p:cNvSpPr/>
          <p:nvPr/>
        </p:nvSpPr>
        <p:spPr>
          <a:xfrm>
            <a:off x="11471777" y="6342505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BFE2670-0C5A-45D3-948A-218A6CB85C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5084" y="424067"/>
            <a:ext cx="4596844" cy="568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3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95" y="0"/>
            <a:ext cx="12190413" cy="34290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5360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5399" y="234133"/>
            <a:ext cx="2538867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 技术视图</a:t>
            </a:r>
            <a:endParaRPr lang="zh-CN" altLang="en-US" sz="1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35360" y="404664"/>
            <a:ext cx="360040" cy="249812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Shape 135"/>
          <p:cNvSpPr/>
          <p:nvPr/>
        </p:nvSpPr>
        <p:spPr>
          <a:xfrm>
            <a:off x="11068173" y="6340528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" name="Shape 118"/>
          <p:cNvSpPr/>
          <p:nvPr/>
        </p:nvSpPr>
        <p:spPr>
          <a:xfrm>
            <a:off x="11296684" y="6169392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" name="Shape 141"/>
          <p:cNvSpPr/>
          <p:nvPr/>
        </p:nvSpPr>
        <p:spPr>
          <a:xfrm>
            <a:off x="10488489" y="6553210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" name="Shape 153"/>
          <p:cNvSpPr/>
          <p:nvPr/>
        </p:nvSpPr>
        <p:spPr>
          <a:xfrm flipV="1">
            <a:off x="10539929" y="6262378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" name="Shape 168"/>
          <p:cNvSpPr/>
          <p:nvPr/>
        </p:nvSpPr>
        <p:spPr>
          <a:xfrm>
            <a:off x="11642911" y="6747097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Shape 169"/>
          <p:cNvSpPr/>
          <p:nvPr/>
        </p:nvSpPr>
        <p:spPr>
          <a:xfrm>
            <a:off x="12173135" y="6769850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2" name="Shape 170"/>
          <p:cNvSpPr/>
          <p:nvPr/>
        </p:nvSpPr>
        <p:spPr>
          <a:xfrm>
            <a:off x="11432208" y="6387021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Shape 171"/>
          <p:cNvSpPr/>
          <p:nvPr/>
        </p:nvSpPr>
        <p:spPr>
          <a:xfrm>
            <a:off x="11471777" y="6342505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C1EC145-8E6D-45D1-AF5C-CF6601BA3C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258" y="2149933"/>
            <a:ext cx="1801800" cy="5544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908439F5-A7E9-43BA-9D52-05534011D5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874" y="2148000"/>
            <a:ext cx="554400" cy="5544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D590E00-17A4-4000-A470-344709E619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551" y="2148000"/>
            <a:ext cx="985600" cy="5544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EA2BF9B-F717-44B9-88CA-384D68C5DD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254" y="3254866"/>
            <a:ext cx="1415351" cy="5544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29F47D0-30C4-4788-9953-93CE9F3DC1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089" y="3254866"/>
            <a:ext cx="3393600" cy="554400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8307C1CF-391F-4747-A2D6-55647065F2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3170" y="3290239"/>
            <a:ext cx="1504950" cy="552450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31AF1F81-6886-4A9F-BA91-DBC8D9D311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2685" y="3290239"/>
            <a:ext cx="579765" cy="554400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7B865A6C-EE57-4694-A0D3-C4744494E9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597" y="4336113"/>
            <a:ext cx="775570" cy="554400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21CB5ED4-6791-4664-B82D-53193EB98C8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559" y="4336113"/>
            <a:ext cx="1418400" cy="554400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B9F17CD8-EBED-477C-AC5F-57A72D142B17}"/>
              </a:ext>
            </a:extLst>
          </p:cNvPr>
          <p:cNvCxnSpPr/>
          <p:nvPr/>
        </p:nvCxnSpPr>
        <p:spPr>
          <a:xfrm>
            <a:off x="2345269" y="3022600"/>
            <a:ext cx="90339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AD380439-6BF0-460C-A6F5-6A61844E7079}"/>
              </a:ext>
            </a:extLst>
          </p:cNvPr>
          <p:cNvCxnSpPr/>
          <p:nvPr/>
        </p:nvCxnSpPr>
        <p:spPr>
          <a:xfrm>
            <a:off x="2429933" y="4123263"/>
            <a:ext cx="90339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4">
            <a:extLst>
              <a:ext uri="{FF2B5EF4-FFF2-40B4-BE49-F238E27FC236}">
                <a16:creationId xmlns:a16="http://schemas.microsoft.com/office/drawing/2014/main" id="{AD142A25-70A2-40EC-8B9E-C0E12C743A01}"/>
              </a:ext>
            </a:extLst>
          </p:cNvPr>
          <p:cNvSpPr txBox="1"/>
          <p:nvPr/>
        </p:nvSpPr>
        <p:spPr>
          <a:xfrm>
            <a:off x="884707" y="2224419"/>
            <a:ext cx="2082165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前端</a:t>
            </a:r>
            <a:endParaRPr lang="zh-CN" sz="1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1" name="TextBox 4">
            <a:extLst>
              <a:ext uri="{FF2B5EF4-FFF2-40B4-BE49-F238E27FC236}">
                <a16:creationId xmlns:a16="http://schemas.microsoft.com/office/drawing/2014/main" id="{0BAEC8F6-5792-4F25-BB52-21C1E1AE1C34}"/>
              </a:ext>
            </a:extLst>
          </p:cNvPr>
          <p:cNvSpPr txBox="1"/>
          <p:nvPr/>
        </p:nvSpPr>
        <p:spPr>
          <a:xfrm>
            <a:off x="884708" y="3340359"/>
            <a:ext cx="2082165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后端</a:t>
            </a:r>
            <a:endParaRPr lang="zh-CN" sz="1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3" name="TextBox 4">
            <a:extLst>
              <a:ext uri="{FF2B5EF4-FFF2-40B4-BE49-F238E27FC236}">
                <a16:creationId xmlns:a16="http://schemas.microsoft.com/office/drawing/2014/main" id="{DD469A49-4A9E-47A0-B9C8-981143674C2F}"/>
              </a:ext>
            </a:extLst>
          </p:cNvPr>
          <p:cNvSpPr txBox="1"/>
          <p:nvPr/>
        </p:nvSpPr>
        <p:spPr>
          <a:xfrm>
            <a:off x="867116" y="4336113"/>
            <a:ext cx="2082165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数据库</a:t>
            </a:r>
            <a:endParaRPr lang="zh-CN" sz="1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52642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95" y="0"/>
            <a:ext cx="12190413" cy="3429000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5360" y="260648"/>
            <a:ext cx="11593288" cy="63367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334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5400" y="234133"/>
            <a:ext cx="1809118" cy="499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2C353A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 数据视图</a:t>
            </a:r>
            <a:endParaRPr lang="zh-CN" altLang="en-US" sz="1600" b="1" dirty="0">
              <a:solidFill>
                <a:srgbClr val="2C353A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35360" y="404664"/>
            <a:ext cx="360040" cy="249812"/>
          </a:xfrm>
          <a:prstGeom prst="rect">
            <a:avLst/>
          </a:prstGeom>
          <a:solidFill>
            <a:srgbClr val="2C3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6" name="Shape 135"/>
          <p:cNvSpPr/>
          <p:nvPr/>
        </p:nvSpPr>
        <p:spPr>
          <a:xfrm>
            <a:off x="11068173" y="6340528"/>
            <a:ext cx="103868" cy="102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7" name="Shape 118"/>
          <p:cNvSpPr/>
          <p:nvPr/>
        </p:nvSpPr>
        <p:spPr>
          <a:xfrm>
            <a:off x="11296684" y="6169392"/>
            <a:ext cx="230489" cy="230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" name="Shape 141"/>
          <p:cNvSpPr/>
          <p:nvPr/>
        </p:nvSpPr>
        <p:spPr>
          <a:xfrm>
            <a:off x="10488489" y="6553210"/>
            <a:ext cx="109803" cy="1088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" name="Shape 153"/>
          <p:cNvSpPr/>
          <p:nvPr/>
        </p:nvSpPr>
        <p:spPr>
          <a:xfrm flipV="1">
            <a:off x="10539929" y="6262378"/>
            <a:ext cx="908107" cy="35908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0" name="Shape 168"/>
          <p:cNvSpPr/>
          <p:nvPr/>
        </p:nvSpPr>
        <p:spPr>
          <a:xfrm>
            <a:off x="11642911" y="6747097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1" name="Shape 169"/>
          <p:cNvSpPr/>
          <p:nvPr/>
        </p:nvSpPr>
        <p:spPr>
          <a:xfrm>
            <a:off x="12173135" y="6769850"/>
            <a:ext cx="43526" cy="43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C353A"/>
          </a:solidFill>
          <a:ln w="254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2" name="Shape 170"/>
          <p:cNvSpPr/>
          <p:nvPr/>
        </p:nvSpPr>
        <p:spPr>
          <a:xfrm>
            <a:off x="11432208" y="6387021"/>
            <a:ext cx="225543" cy="361067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13" name="Shape 171"/>
          <p:cNvSpPr/>
          <p:nvPr/>
        </p:nvSpPr>
        <p:spPr>
          <a:xfrm>
            <a:off x="11471777" y="6342505"/>
            <a:ext cx="736971" cy="460978"/>
          </a:xfrm>
          <a:prstGeom prst="line">
            <a:avLst/>
          </a:prstGeom>
          <a:ln w="12700">
            <a:solidFill>
              <a:srgbClr val="2C353A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effectLst>
                  <a:outerShdw blurRad="25400" dist="23998" dir="2700000" rotWithShape="0">
                    <a:srgbClr val="000000">
                      <a:alpha val="31034"/>
                    </a:srgbClr>
                  </a:outerShdw>
                </a:effectLst>
              </a:defRPr>
            </a:pPr>
            <a:endParaRPr sz="3200" kern="0">
              <a:effectLst>
                <a:outerShdw blurRad="25400" dist="23998" dir="2700000" rotWithShape="0">
                  <a:srgbClr val="000000">
                    <a:alpha val="31034"/>
                  </a:srgbClr>
                </a:outerShdw>
              </a:effectLst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15AEFF8-E2BB-41F6-B9FD-CD9E7AC4A2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110" y="760874"/>
            <a:ext cx="7895779" cy="571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47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ECORATE_SHAPE_ID" val="23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25.15001"/>
  <p:tag name="KSO_WM_UNIT_TEXTBOXSTYLE_ADJUSTTOP" val="0_-23.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44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15976938-e031-4a90-98b0-d1a15d52077f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GUID" val="{15976938-e031-4a90-98b0-d1a15d52077f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。&#10;为了演示发布的良好效果，请言简意赅的阐述您的观点。&#10;您的正文已经经简明扼要。字字珠玑，但信息却千丝万缕、错综复杂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44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15976938-e031-4a90-98b0-d1a15d52077f}"/>
  <p:tag name="KSO_WM_UNIT_TEXTBOXSTYLE_TEMPLATEID" val="3135234"/>
  <p:tag name="KSO_WM_UNIT_TEXTBOXSTYLE_TYPE" val="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19.60001"/>
  <p:tag name="KSO_WM_UNIT_TEXTBOXSTYLE_ADJUSTTOP" val="0_-17.2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44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15976938-e031-4a90-98b0-d1a15d52077f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25.15001"/>
  <p:tag name="KSO_WM_UNIT_TEXTBOXSTYLE_ADJUSTTOP" val="0_-23.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44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15976938-e031-4a90-98b0-d1a15d52077f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7_263*f*1"/>
  <p:tag name="KSO_WM_TEMPLATE_CATEGORY" val="mixed"/>
  <p:tag name="KSO_WM_TEMPLATE_INDEX" val="20201947"/>
  <p:tag name="KSO_WM_UNIT_LAYERLEVEL" val="1"/>
  <p:tag name="KSO_WM_TAG_VERSION" val="1.0"/>
  <p:tag name="KSO_WM_BEAUTIFY_FLAG" val="#wm#"/>
  <p:tag name="KSO_WM_UNIT_TEXTBOXSTYLE_GUID" val="{095f0e3c-8de6-4be0-885e-3354795a30fa}"/>
  <p:tag name="KSO_WM_UNIT_TEXTBOXSTYLE_TEMPLATEID" val="3132835"/>
  <p:tag name="KSO_WM_UNIT_TEXTBOXSTYLE_TYPE" val="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7_263*f*1"/>
  <p:tag name="KSO_WM_TEMPLATE_CATEGORY" val="mixed"/>
  <p:tag name="KSO_WM_TEMPLATE_INDEX" val="20201947"/>
  <p:tag name="KSO_WM_UNIT_LAYERLEVEL" val="1"/>
  <p:tag name="KSO_WM_TAG_VERSION" val="1.0"/>
  <p:tag name="KSO_WM_BEAUTIFY_FLAG" val="#wm#"/>
  <p:tag name="KSO_WM_UNIT_TEXTBOXSTYLE_GUID" val="{095f0e3c-8de6-4be0-885e-3354795a30fa}"/>
  <p:tag name="KSO_WM_UNIT_TEXTBOXSTYLE_TEMPLATEID" val="3132835"/>
  <p:tag name="KSO_WM_UNIT_TEXTBOXSTYLE_TYPE" val="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，为了演示发布的良好效果，请言简意赅的阐述您的观点。&#10;您的正文已经经简明扼要，字字珠玑，但信息却千丝万缕、错综复杂，需要用更多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7_263*f*1"/>
  <p:tag name="KSO_WM_TEMPLATE_CATEGORY" val="mixed"/>
  <p:tag name="KSO_WM_TEMPLATE_INDEX" val="20201947"/>
  <p:tag name="KSO_WM_UNIT_LAYERLEVEL" val="1"/>
  <p:tag name="KSO_WM_TAG_VERSION" val="1.0"/>
  <p:tag name="KSO_WM_BEAUTIFY_FLAG" val="#wm#"/>
  <p:tag name="KSO_WM_UNIT_TEXTBOXSTYLE_GUID" val="{095f0e3c-8de6-4be0-885e-3354795a30fa}"/>
  <p:tag name="KSO_WM_UNIT_TEXTBOXSTYLE_TEMPLATEID" val="3132835"/>
  <p:tag name="KSO_WM_UNIT_TEXTBOXSTYLE_TYPE" val="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GUID" val="{15976938-e031-4a90-98b0-d1a15d52077f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。&#10;为了演示发布的良好效果，请言简意赅的阐述您的观点。&#10;您的正文已经经简明扼要。字字珠玑，但信息却千丝万缕、错综复杂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44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15976938-e031-4a90-98b0-d1a15d52077f}"/>
  <p:tag name="KSO_WM_UNIT_TEXTBOXSTYLE_TEMPLATEID" val="3135234"/>
  <p:tag name="KSO_WM_UNIT_TEXTBOXSTYLE_TYPE" val="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19.60001"/>
  <p:tag name="KSO_WM_UNIT_TEXTBOXSTYLE_ADJUSTTOP" val="0_-17.2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44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15976938-e031-4a90-98b0-d1a15d52077f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25.15001"/>
  <p:tag name="KSO_WM_UNIT_TEXTBOXSTYLE_ADJUSTTOP" val="0_-23.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mixed20201941_44*i*2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15976938-e031-4a90-98b0-d1a15d52077f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GUID" val="{15976938-e031-4a90-98b0-d1a15d52077f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0"/>
  <p:tag name="KSO_WM_UNIT_TEXTBOXSTYLE_TEMPLATETYPE" val="1"/>
  <p:tag name="KSO_WM_UNIT_PRESET_TEXT" val="点击此处添加正文，文字是您思想的提炼。&#10;为了演示发布的良好效果，请言简意赅的阐述您的观点。&#10;您的正文已经经简明扼要。字字珠玑，但信息却千丝万缕、错综复杂。"/>
  <p:tag name="KSO_WM_UNIT_NOCLEAR" val="1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mixed20201941_44*f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15976938-e031-4a90-98b0-d1a15d52077f}"/>
  <p:tag name="KSO_WM_UNIT_TEXTBOXSTYLE_TEMPLATEID" val="3135234"/>
  <p:tag name="KSO_WM_UNIT_TEXTBOXSTYLE_TYPE" val="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BOXSTYLE_SHAPETYPE" val="1"/>
  <p:tag name="KSO_WM_UNIT_TEXTBOXSTYLE_ADJUSTLEFT" val="0_-19.60001"/>
  <p:tag name="KSO_WM_UNIT_TEXTBOXSTYLE_ADJUSTTOP" val="0_-17.25"/>
  <p:tag name="KSO_WM_UNIT_TEXTBOXSTYLE_ADJUSTWIDTH" val="100_50.30002"/>
  <p:tag name="KSO_WM_UNIT_TEXTBOXSTYLE_ADJUSTHEIGTH" val="100_46.9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mixed20201941_44*i*1"/>
  <p:tag name="KSO_WM_TEMPLATE_CATEGORY" val="mixed"/>
  <p:tag name="KSO_WM_TEMPLATE_INDEX" val="20201941"/>
  <p:tag name="KSO_WM_UNIT_LAYERLEVEL" val="1"/>
  <p:tag name="KSO_WM_TAG_VERSION" val="1.0"/>
  <p:tag name="KSO_WM_BEAUTIFY_FLAG" val="#wm#"/>
  <p:tag name="KSO_WM_UNIT_TEXTBOXSTYLE_GUID" val="{15976938-e031-4a90-98b0-d1a15d52077f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</Words>
  <Application>Microsoft Office PowerPoint</Application>
  <PresentationFormat>宽屏</PresentationFormat>
  <Paragraphs>55</Paragraphs>
  <Slides>14</Slides>
  <Notes>14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等线</vt:lpstr>
      <vt:lpstr>等线 Light</vt:lpstr>
      <vt:lpstr>微软雅黑</vt:lpstr>
      <vt:lpstr>Arial</vt:lpstr>
      <vt:lpstr>Wingdings 3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cheng ke</dc:creator>
  <cp:lastModifiedBy>cheng ke</cp:lastModifiedBy>
  <cp:revision>16</cp:revision>
  <dcterms:created xsi:type="dcterms:W3CDTF">2020-11-16T13:32:11Z</dcterms:created>
  <dcterms:modified xsi:type="dcterms:W3CDTF">2020-11-18T08:49:16Z</dcterms:modified>
</cp:coreProperties>
</file>

<file path=docProps/thumbnail.jpeg>
</file>